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2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Century Gothic" panose="020B050202020202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varScale="1">
        <p:scale>
          <a:sx n="162" d="100"/>
          <a:sy n="162" d="100"/>
        </p:scale>
        <p:origin x="20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3.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 Id="rId8" Type="http://schemas.openxmlformats.org/officeDocument/2006/relationships/slide" Target="slides/slide6.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3c97a2bf63_2_2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297" name="Google Shape;297;g23c97a2bf63_2_245:notes"/>
          <p:cNvSpPr txBox="1">
            <a:spLocks noGrp="1"/>
          </p:cNvSpPr>
          <p:nvPr>
            <p:ph type="body" idx="1"/>
          </p:nvPr>
        </p:nvSpPr>
        <p:spPr>
          <a:xfrm>
            <a:off x="685480" y="4399999"/>
            <a:ext cx="5487041" cy="360173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8" name="Google Shape;298;g23c97a2bf63_2_245:notes"/>
          <p:cNvSpPr txBox="1">
            <a:spLocks noGrp="1"/>
          </p:cNvSpPr>
          <p:nvPr>
            <p:ph type="sldNum" idx="12"/>
          </p:nvPr>
        </p:nvSpPr>
        <p:spPr>
          <a:xfrm>
            <a:off x="3883852" y="8685330"/>
            <a:ext cx="2972547" cy="45867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200"/>
              <a:buNone/>
            </a:pPr>
            <a:fld id="{00000000-1234-1234-1234-123412341234}" type="slidenum">
              <a:rPr lang="en" sz="1200">
                <a:solidFill>
                  <a:schemeClr val="dk1"/>
                </a:solidFill>
                <a:latin typeface="Calibri"/>
                <a:ea typeface="Calibri"/>
                <a:cs typeface="Calibri"/>
                <a:sym typeface="Calibri"/>
              </a:rPr>
              <a:t>1</a:t>
            </a:fld>
            <a:endParaRPr sz="12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23c97a2bf63_0_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23c97a2bf63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3c97a2bf63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3c97a2bf63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3c97a2bf63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3c97a2bf63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23c97a2bf63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23c97a2bf63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23c97a2bf63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23c97a2bf63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3c97a2bf63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23c97a2bf63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3c97a2bf63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3c97a2bf6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23c97a2bf63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23c97a2bf63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23c97a2bf63_2_279:notes"/>
          <p:cNvSpPr>
            <a:spLocks noGrp="1" noRot="1" noChangeAspect="1"/>
          </p:cNvSpPr>
          <p:nvPr>
            <p:ph type="sldImg" idx="2"/>
          </p:nvPr>
        </p:nvSpPr>
        <p:spPr>
          <a:xfrm>
            <a:off x="440437" y="1142265"/>
            <a:ext cx="5977127" cy="308720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0" name="Google Shape;430;g23c97a2bf63_2_279:notes"/>
          <p:cNvSpPr txBox="1">
            <a:spLocks noGrp="1"/>
          </p:cNvSpPr>
          <p:nvPr>
            <p:ph type="body" idx="1"/>
          </p:nvPr>
        </p:nvSpPr>
        <p:spPr>
          <a:xfrm>
            <a:off x="685480" y="4399999"/>
            <a:ext cx="5486965" cy="360185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31" name="Google Shape;431;g23c97a2bf63_2_279:notes"/>
          <p:cNvSpPr txBox="1">
            <a:spLocks noGrp="1"/>
          </p:cNvSpPr>
          <p:nvPr>
            <p:ph type="sldNum" idx="12"/>
          </p:nvPr>
        </p:nvSpPr>
        <p:spPr>
          <a:xfrm>
            <a:off x="3883852" y="8685330"/>
            <a:ext cx="2972447" cy="45867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3c97a2bf63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3c97a2bf6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23c97a2bf63_2_259:notes"/>
          <p:cNvSpPr>
            <a:spLocks noGrp="1" noRot="1" noChangeAspect="1"/>
          </p:cNvSpPr>
          <p:nvPr>
            <p:ph type="sldImg" idx="2"/>
          </p:nvPr>
        </p:nvSpPr>
        <p:spPr>
          <a:xfrm>
            <a:off x="440437" y="1142265"/>
            <a:ext cx="5977127" cy="308720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1" name="Google Shape;311;g23c97a2bf63_2_259:notes"/>
          <p:cNvSpPr txBox="1">
            <a:spLocks noGrp="1"/>
          </p:cNvSpPr>
          <p:nvPr>
            <p:ph type="body" idx="1"/>
          </p:nvPr>
        </p:nvSpPr>
        <p:spPr>
          <a:xfrm>
            <a:off x="685480" y="4399999"/>
            <a:ext cx="5487041" cy="360173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2" name="Google Shape;312;g23c97a2bf63_2_259:notes"/>
          <p:cNvSpPr txBox="1">
            <a:spLocks noGrp="1"/>
          </p:cNvSpPr>
          <p:nvPr>
            <p:ph type="sldNum" idx="12"/>
          </p:nvPr>
        </p:nvSpPr>
        <p:spPr>
          <a:xfrm>
            <a:off x="3883852" y="8685330"/>
            <a:ext cx="2972547" cy="45867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23c97a2bf63_2_285:notes"/>
          <p:cNvSpPr txBox="1">
            <a:spLocks noGrp="1"/>
          </p:cNvSpPr>
          <p:nvPr>
            <p:ph type="body" idx="1"/>
          </p:nvPr>
        </p:nvSpPr>
        <p:spPr>
          <a:xfrm>
            <a:off x="685480" y="4399999"/>
            <a:ext cx="5487041" cy="360173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44" name="Google Shape;444;g23c97a2bf63_2_285:notes"/>
          <p:cNvSpPr>
            <a:spLocks noGrp="1" noRot="1" noChangeAspect="1"/>
          </p:cNvSpPr>
          <p:nvPr>
            <p:ph type="sldImg" idx="2"/>
          </p:nvPr>
        </p:nvSpPr>
        <p:spPr>
          <a:xfrm>
            <a:off x="440437" y="1142265"/>
            <a:ext cx="5977127" cy="308720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23c97a2bf63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23c97a2bf63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3c97a2bf63_2_266:notes"/>
          <p:cNvSpPr txBox="1">
            <a:spLocks noGrp="1"/>
          </p:cNvSpPr>
          <p:nvPr>
            <p:ph type="body" idx="1"/>
          </p:nvPr>
        </p:nvSpPr>
        <p:spPr>
          <a:xfrm>
            <a:off x="685480" y="4399999"/>
            <a:ext cx="5487041" cy="360173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25" name="Google Shape;325;g23c97a2bf63_2_266:notes"/>
          <p:cNvSpPr>
            <a:spLocks noGrp="1" noRot="1" noChangeAspect="1"/>
          </p:cNvSpPr>
          <p:nvPr>
            <p:ph type="sldImg" idx="2"/>
          </p:nvPr>
        </p:nvSpPr>
        <p:spPr>
          <a:xfrm>
            <a:off x="440437" y="1142265"/>
            <a:ext cx="5977127" cy="308720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23c97a2bf63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23c97a2bf63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23c97a2bf63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23c97a2bf6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23c97a2bf63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23c97a2bf63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23c97a2bf63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23c97a2bf63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23c97a2bf63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23c97a2bf63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67"/>
        <p:cNvGrpSpPr/>
        <p:nvPr/>
      </p:nvGrpSpPr>
      <p:grpSpPr>
        <a:xfrm>
          <a:off x="0" y="0"/>
          <a:ext cx="0" cy="0"/>
          <a:chOff x="0" y="0"/>
          <a:chExt cx="0" cy="0"/>
        </a:xfrm>
      </p:grpSpPr>
      <p:grpSp>
        <p:nvGrpSpPr>
          <p:cNvPr id="68" name="Google Shape;68;p14"/>
          <p:cNvGrpSpPr/>
          <p:nvPr/>
        </p:nvGrpSpPr>
        <p:grpSpPr>
          <a:xfrm>
            <a:off x="0" y="-1191"/>
            <a:ext cx="9144000" cy="5149454"/>
            <a:chOff x="0" y="-2373"/>
            <a:chExt cx="12192000" cy="6867027"/>
          </a:xfrm>
        </p:grpSpPr>
        <p:sp>
          <p:nvSpPr>
            <p:cNvPr id="69" name="Google Shape;69;p14"/>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0" name="Google Shape;70;p14"/>
            <p:cNvSpPr/>
            <p:nvPr/>
          </p:nvSpPr>
          <p:spPr>
            <a:xfrm>
              <a:off x="3220" y="2667000"/>
              <a:ext cx="4191000" cy="4191000"/>
            </a:xfrm>
            <a:prstGeom prst="ellipse">
              <a:avLst/>
            </a:prstGeom>
            <a:gradFill>
              <a:gsLst>
                <a:gs pos="0">
                  <a:srgbClr val="F7F7F7">
                    <a:alpha val="10196"/>
                  </a:srgbClr>
                </a:gs>
                <a:gs pos="36000">
                  <a:srgbClr val="F7F7F7">
                    <a:alpha val="9019"/>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1" name="Google Shape;71;p14"/>
            <p:cNvSpPr/>
            <p:nvPr/>
          </p:nvSpPr>
          <p:spPr>
            <a:xfrm>
              <a:off x="1750" y="2895600"/>
              <a:ext cx="2362200" cy="2362200"/>
            </a:xfrm>
            <a:prstGeom prst="ellipse">
              <a:avLst/>
            </a:prstGeom>
            <a:gradFill>
              <a:gsLst>
                <a:gs pos="0">
                  <a:srgbClr val="F7F7F7">
                    <a:alpha val="7058"/>
                  </a:srgbClr>
                </a:gs>
                <a:gs pos="36000">
                  <a:srgbClr val="F7F7F7">
                    <a:alpha val="7058"/>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2" name="Google Shape;72;p14"/>
            <p:cNvSpPr/>
            <p:nvPr/>
          </p:nvSpPr>
          <p:spPr>
            <a:xfrm>
              <a:off x="8609012" y="1676400"/>
              <a:ext cx="2819400" cy="2819400"/>
            </a:xfrm>
            <a:prstGeom prst="ellipse">
              <a:avLst/>
            </a:prstGeom>
            <a:gradFill>
              <a:gsLst>
                <a:gs pos="0">
                  <a:srgbClr val="F7F7F7">
                    <a:alpha val="5882"/>
                  </a:srgbClr>
                </a:gs>
                <a:gs pos="36000">
                  <a:srgbClr val="F7F7F7">
                    <a:alpha val="5098"/>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3" name="Google Shape;73;p14"/>
            <p:cNvSpPr/>
            <p:nvPr/>
          </p:nvSpPr>
          <p:spPr>
            <a:xfrm>
              <a:off x="7999412" y="-2373"/>
              <a:ext cx="1600200" cy="1600200"/>
            </a:xfrm>
            <a:prstGeom prst="ellipse">
              <a:avLst/>
            </a:prstGeom>
            <a:gradFill>
              <a:gsLst>
                <a:gs pos="0">
                  <a:srgbClr val="F7F7F7">
                    <a:alpha val="12941"/>
                  </a:srgbClr>
                </a:gs>
                <a:gs pos="36000">
                  <a:srgbClr val="F7F7F7">
                    <a:alpha val="5882"/>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4" name="Google Shape;74;p14"/>
            <p:cNvSpPr/>
            <p:nvPr/>
          </p:nvSpPr>
          <p:spPr>
            <a:xfrm>
              <a:off x="8609012" y="5874054"/>
              <a:ext cx="990600" cy="990600"/>
            </a:xfrm>
            <a:prstGeom prst="ellipse">
              <a:avLst/>
            </a:prstGeom>
            <a:gradFill>
              <a:gsLst>
                <a:gs pos="0">
                  <a:srgbClr val="F7F7F7">
                    <a:alpha val="12941"/>
                  </a:srgbClr>
                </a:gs>
                <a:gs pos="36000">
                  <a:srgbClr val="F7F7F7">
                    <a:alpha val="5882"/>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5" name="Google Shape;75;p14"/>
            <p:cNvSpPr/>
            <p:nvPr/>
          </p:nvSpPr>
          <p:spPr>
            <a:xfrm>
              <a:off x="0" y="804"/>
              <a:ext cx="12192000" cy="6857499"/>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76" name="Google Shape;76;p14"/>
          <p:cNvSpPr/>
          <p:nvPr/>
        </p:nvSpPr>
        <p:spPr>
          <a:xfrm>
            <a:off x="7828360" y="0"/>
            <a:ext cx="514350" cy="857250"/>
          </a:xfrm>
          <a:prstGeom prst="rect">
            <a:avLst/>
          </a:prstGeom>
          <a:solidFill>
            <a:schemeClr val="accent1"/>
          </a:solidFill>
          <a:ln>
            <a:noFill/>
          </a:ln>
          <a:effectLst>
            <a:outerShdw blurRad="38100" dist="25400" dir="5400000" rotWithShape="0">
              <a:srgbClr val="000000">
                <a:alpha val="43921"/>
              </a:srgbClr>
            </a:outerShdw>
          </a:effectLst>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7" name="Google Shape;77;p14"/>
          <p:cNvSpPr txBox="1">
            <a:spLocks noGrp="1"/>
          </p:cNvSpPr>
          <p:nvPr>
            <p:ph type="ctrTitle"/>
          </p:nvPr>
        </p:nvSpPr>
        <p:spPr>
          <a:xfrm>
            <a:off x="866216" y="1574800"/>
            <a:ext cx="6619244" cy="2008236"/>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sz="41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8" name="Google Shape;78;p14"/>
          <p:cNvSpPr txBox="1">
            <a:spLocks noGrp="1"/>
          </p:cNvSpPr>
          <p:nvPr>
            <p:ph type="subTitle" idx="1"/>
          </p:nvPr>
        </p:nvSpPr>
        <p:spPr>
          <a:xfrm>
            <a:off x="866216" y="3583035"/>
            <a:ext cx="6619244" cy="646065"/>
          </a:xfrm>
          <a:prstGeom prst="rect">
            <a:avLst/>
          </a:prstGeom>
          <a:noFill/>
          <a:ln>
            <a:noFill/>
          </a:ln>
        </p:spPr>
        <p:txBody>
          <a:bodyPr spcFirstLastPara="1" wrap="square" lIns="68575" tIns="34275" rIns="68575" bIns="34275" anchor="t" anchorCtr="0">
            <a:noAutofit/>
          </a:bodyPr>
          <a:lstStyle>
            <a:lvl1pPr lvl="0" algn="l">
              <a:lnSpc>
                <a:spcPct val="100000"/>
              </a:lnSpc>
              <a:spcBef>
                <a:spcPts val="800"/>
              </a:spcBef>
              <a:spcAft>
                <a:spcPts val="0"/>
              </a:spcAft>
              <a:buSzPts val="1900"/>
              <a:buNone/>
              <a:defRPr cap="none">
                <a:solidFill>
                  <a:schemeClr val="accent1"/>
                </a:solidFill>
              </a:defRPr>
            </a:lvl1pPr>
            <a:lvl2pPr lvl="1" algn="ctr">
              <a:lnSpc>
                <a:spcPct val="100000"/>
              </a:lnSpc>
              <a:spcBef>
                <a:spcPts val="800"/>
              </a:spcBef>
              <a:spcAft>
                <a:spcPts val="0"/>
              </a:spcAft>
              <a:buSzPts val="1000"/>
              <a:buNone/>
              <a:defRPr>
                <a:solidFill>
                  <a:srgbClr val="888888"/>
                </a:solidFill>
              </a:defRPr>
            </a:lvl2pPr>
            <a:lvl3pPr lvl="2" algn="ctr">
              <a:lnSpc>
                <a:spcPct val="100000"/>
              </a:lnSpc>
              <a:spcBef>
                <a:spcPts val="800"/>
              </a:spcBef>
              <a:spcAft>
                <a:spcPts val="0"/>
              </a:spcAft>
              <a:buSzPts val="800"/>
              <a:buNone/>
              <a:defRPr>
                <a:solidFill>
                  <a:srgbClr val="888888"/>
                </a:solidFill>
              </a:defRPr>
            </a:lvl3pPr>
            <a:lvl4pPr lvl="3" algn="ctr">
              <a:lnSpc>
                <a:spcPct val="100000"/>
              </a:lnSpc>
              <a:spcBef>
                <a:spcPts val="800"/>
              </a:spcBef>
              <a:spcAft>
                <a:spcPts val="0"/>
              </a:spcAft>
              <a:buSzPts val="700"/>
              <a:buNone/>
              <a:defRPr>
                <a:solidFill>
                  <a:srgbClr val="888888"/>
                </a:solidFill>
              </a:defRPr>
            </a:lvl4pPr>
            <a:lvl5pPr lvl="4" algn="ctr">
              <a:lnSpc>
                <a:spcPct val="100000"/>
              </a:lnSpc>
              <a:spcBef>
                <a:spcPts val="800"/>
              </a:spcBef>
              <a:spcAft>
                <a:spcPts val="0"/>
              </a:spcAft>
              <a:buSzPts val="700"/>
              <a:buNone/>
              <a:defRPr>
                <a:solidFill>
                  <a:srgbClr val="888888"/>
                </a:solidFill>
              </a:defRPr>
            </a:lvl5pPr>
            <a:lvl6pPr lvl="5" algn="ctr">
              <a:lnSpc>
                <a:spcPct val="100000"/>
              </a:lnSpc>
              <a:spcBef>
                <a:spcPts val="800"/>
              </a:spcBef>
              <a:spcAft>
                <a:spcPts val="0"/>
              </a:spcAft>
              <a:buSzPts val="700"/>
              <a:buNone/>
              <a:defRPr>
                <a:solidFill>
                  <a:srgbClr val="888888"/>
                </a:solidFill>
              </a:defRPr>
            </a:lvl6pPr>
            <a:lvl7pPr lvl="6" algn="ctr">
              <a:lnSpc>
                <a:spcPct val="100000"/>
              </a:lnSpc>
              <a:spcBef>
                <a:spcPts val="800"/>
              </a:spcBef>
              <a:spcAft>
                <a:spcPts val="0"/>
              </a:spcAft>
              <a:buSzPts val="700"/>
              <a:buNone/>
              <a:defRPr>
                <a:solidFill>
                  <a:srgbClr val="888888"/>
                </a:solidFill>
              </a:defRPr>
            </a:lvl7pPr>
            <a:lvl8pPr lvl="7" algn="ctr">
              <a:lnSpc>
                <a:spcPct val="100000"/>
              </a:lnSpc>
              <a:spcBef>
                <a:spcPts val="800"/>
              </a:spcBef>
              <a:spcAft>
                <a:spcPts val="0"/>
              </a:spcAft>
              <a:buSzPts val="700"/>
              <a:buNone/>
              <a:defRPr>
                <a:solidFill>
                  <a:srgbClr val="888888"/>
                </a:solidFill>
              </a:defRPr>
            </a:lvl8pPr>
            <a:lvl9pPr lvl="8" algn="ctr">
              <a:lnSpc>
                <a:spcPct val="100000"/>
              </a:lnSpc>
              <a:spcBef>
                <a:spcPts val="800"/>
              </a:spcBef>
              <a:spcAft>
                <a:spcPts val="0"/>
              </a:spcAft>
              <a:buSzPts val="700"/>
              <a:buNone/>
              <a:defRPr>
                <a:solidFill>
                  <a:srgbClr val="888888"/>
                </a:solidFill>
              </a:defRPr>
            </a:lvl9pPr>
          </a:lstStyle>
          <a:p>
            <a:endParaRPr/>
          </a:p>
        </p:txBody>
      </p:sp>
      <p:sp>
        <p:nvSpPr>
          <p:cNvPr id="79" name="Google Shape;79;p14"/>
          <p:cNvSpPr txBox="1">
            <a:spLocks noGrp="1"/>
          </p:cNvSpPr>
          <p:nvPr>
            <p:ph type="dt" idx="10"/>
          </p:nvPr>
        </p:nvSpPr>
        <p:spPr>
          <a:xfrm rot="5400000">
            <a:off x="7567613" y="1344216"/>
            <a:ext cx="742950" cy="228600"/>
          </a:xfrm>
          <a:prstGeom prst="rect">
            <a:avLst/>
          </a:prstGeom>
          <a:noFill/>
          <a:ln>
            <a:noFill/>
          </a:ln>
        </p:spPr>
        <p:txBody>
          <a:bodyPr spcFirstLastPara="1" wrap="square" lIns="68575" tIns="34275" rIns="68575" bIns="34275" anchor="t" anchorCtr="0">
            <a:noAutofit/>
          </a:bodyPr>
          <a:lstStyle>
            <a:lvl1pPr lvl="0" algn="l">
              <a:lnSpc>
                <a:spcPct val="100000"/>
              </a:lnSpc>
              <a:spcBef>
                <a:spcPts val="0"/>
              </a:spcBef>
              <a:spcAft>
                <a:spcPts val="0"/>
              </a:spcAft>
              <a:buSzPts val="1100"/>
              <a:buNone/>
              <a:defRPr b="0" i="0">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0" name="Google Shape;80;p14"/>
          <p:cNvSpPr txBox="1">
            <a:spLocks noGrp="1"/>
          </p:cNvSpPr>
          <p:nvPr>
            <p:ph type="ftr" idx="11"/>
          </p:nvPr>
        </p:nvSpPr>
        <p:spPr>
          <a:xfrm rot="5400000">
            <a:off x="6720483" y="241994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b="0" i="0">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1" name="Google Shape;81;p14"/>
          <p:cNvSpPr txBox="1">
            <a:spLocks noGrp="1"/>
          </p:cNvSpPr>
          <p:nvPr>
            <p:ph type="sldNum" idx="12"/>
          </p:nvPr>
        </p:nvSpPr>
        <p:spPr>
          <a:xfrm>
            <a:off x="7762875" y="219075"/>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866775" y="729854"/>
            <a:ext cx="6571060" cy="531019"/>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4" name="Google Shape;84;p15"/>
          <p:cNvSpPr txBox="1">
            <a:spLocks noGrp="1"/>
          </p:cNvSpPr>
          <p:nvPr>
            <p:ph type="body" idx="1"/>
          </p:nvPr>
        </p:nvSpPr>
        <p:spPr>
          <a:xfrm>
            <a:off x="866775" y="1952625"/>
            <a:ext cx="6571060" cy="2562225"/>
          </a:xfrm>
          <a:prstGeom prst="rect">
            <a:avLst/>
          </a:prstGeom>
          <a:noFill/>
          <a:ln>
            <a:noFill/>
          </a:ln>
        </p:spPr>
        <p:txBody>
          <a:bodyPr spcFirstLastPara="1" wrap="square" lIns="68575" tIns="34275" rIns="68575" bIns="34275" anchor="t" anchorCtr="0">
            <a:noAutofit/>
          </a:bodyPr>
          <a:lstStyle>
            <a:lvl1pPr marL="457200" lvl="0" indent="-298450" algn="l">
              <a:lnSpc>
                <a:spcPct val="100000"/>
              </a:lnSpc>
              <a:spcBef>
                <a:spcPts val="800"/>
              </a:spcBef>
              <a:spcAft>
                <a:spcPts val="0"/>
              </a:spcAft>
              <a:buSzPts val="1100"/>
              <a:buChar char="►"/>
              <a:defRPr/>
            </a:lvl1pPr>
            <a:lvl2pPr marL="914400" lvl="1" indent="-298450" algn="l">
              <a:lnSpc>
                <a:spcPct val="100000"/>
              </a:lnSpc>
              <a:spcBef>
                <a:spcPts val="800"/>
              </a:spcBef>
              <a:spcAft>
                <a:spcPts val="0"/>
              </a:spcAft>
              <a:buSzPts val="1100"/>
              <a:buChar char="►"/>
              <a:defRPr/>
            </a:lvl2pPr>
            <a:lvl3pPr marL="1371600" lvl="2" indent="-298450" algn="l">
              <a:lnSpc>
                <a:spcPct val="100000"/>
              </a:lnSpc>
              <a:spcBef>
                <a:spcPts val="800"/>
              </a:spcBef>
              <a:spcAft>
                <a:spcPts val="0"/>
              </a:spcAft>
              <a:buSzPts val="1100"/>
              <a:buChar char="►"/>
              <a:defRPr/>
            </a:lvl3pPr>
            <a:lvl4pPr marL="1828800" lvl="3" indent="-298450" algn="l">
              <a:lnSpc>
                <a:spcPct val="100000"/>
              </a:lnSpc>
              <a:spcBef>
                <a:spcPts val="800"/>
              </a:spcBef>
              <a:spcAft>
                <a:spcPts val="0"/>
              </a:spcAft>
              <a:buSzPts val="1100"/>
              <a:buChar char="►"/>
              <a:defRPr/>
            </a:lvl4pPr>
            <a:lvl5pPr marL="2286000" lvl="4" indent="-298450" algn="l">
              <a:lnSpc>
                <a:spcPct val="100000"/>
              </a:lnSpc>
              <a:spcBef>
                <a:spcPts val="800"/>
              </a:spcBef>
              <a:spcAft>
                <a:spcPts val="0"/>
              </a:spcAft>
              <a:buSzPts val="1100"/>
              <a:buChar char="►"/>
              <a:defRPr/>
            </a:lvl5pPr>
            <a:lvl6pPr marL="2743200" lvl="5" indent="-298450" algn="l">
              <a:lnSpc>
                <a:spcPct val="100000"/>
              </a:lnSpc>
              <a:spcBef>
                <a:spcPts val="800"/>
              </a:spcBef>
              <a:spcAft>
                <a:spcPts val="0"/>
              </a:spcAft>
              <a:buSzPts val="1100"/>
              <a:buChar char="►"/>
              <a:defRPr/>
            </a:lvl6pPr>
            <a:lvl7pPr marL="3200400" lvl="6" indent="-298450" algn="l">
              <a:lnSpc>
                <a:spcPct val="100000"/>
              </a:lnSpc>
              <a:spcBef>
                <a:spcPts val="800"/>
              </a:spcBef>
              <a:spcAft>
                <a:spcPts val="0"/>
              </a:spcAft>
              <a:buSzPts val="1100"/>
              <a:buChar char="►"/>
              <a:defRPr/>
            </a:lvl7pPr>
            <a:lvl8pPr marL="3657600" lvl="7" indent="-298450" algn="l">
              <a:lnSpc>
                <a:spcPct val="100000"/>
              </a:lnSpc>
              <a:spcBef>
                <a:spcPts val="800"/>
              </a:spcBef>
              <a:spcAft>
                <a:spcPts val="0"/>
              </a:spcAft>
              <a:buSzPts val="1100"/>
              <a:buChar char="►"/>
              <a:defRPr/>
            </a:lvl8pPr>
            <a:lvl9pPr marL="4114800" lvl="8" indent="-298450" algn="l">
              <a:lnSpc>
                <a:spcPct val="100000"/>
              </a:lnSpc>
              <a:spcBef>
                <a:spcPts val="800"/>
              </a:spcBef>
              <a:spcAft>
                <a:spcPts val="0"/>
              </a:spcAft>
              <a:buSzPts val="1100"/>
              <a:buChar char="►"/>
              <a:defRPr/>
            </a:lvl9pPr>
          </a:lstStyle>
          <a:p>
            <a:endParaRPr/>
          </a:p>
        </p:txBody>
      </p:sp>
      <p:sp>
        <p:nvSpPr>
          <p:cNvPr id="85" name="Google Shape;85;p15"/>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6" name="Google Shape;86;p15"/>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7" name="Google Shape;87;p15"/>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8"/>
        <p:cNvGrpSpPr/>
        <p:nvPr/>
      </p:nvGrpSpPr>
      <p:grpSpPr>
        <a:xfrm>
          <a:off x="0" y="0"/>
          <a:ext cx="0" cy="0"/>
          <a:chOff x="0" y="0"/>
          <a:chExt cx="0" cy="0"/>
        </a:xfrm>
      </p:grpSpPr>
      <p:sp>
        <p:nvSpPr>
          <p:cNvPr id="89" name="Google Shape;89;p16"/>
          <p:cNvSpPr txBox="1">
            <a:spLocks noGrp="1"/>
          </p:cNvSpPr>
          <p:nvPr>
            <p:ph type="title"/>
          </p:nvPr>
        </p:nvSpPr>
        <p:spPr>
          <a:xfrm>
            <a:off x="866775" y="729854"/>
            <a:ext cx="6571060" cy="531019"/>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0" name="Google Shape;90;p16"/>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1" name="Google Shape;91;p16"/>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2" name="Google Shape;92;p16"/>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93"/>
        <p:cNvGrpSpPr/>
        <p:nvPr/>
      </p:nvGrpSpPr>
      <p:grpSpPr>
        <a:xfrm>
          <a:off x="0" y="0"/>
          <a:ext cx="0" cy="0"/>
          <a:chOff x="0" y="0"/>
          <a:chExt cx="0" cy="0"/>
        </a:xfrm>
      </p:grpSpPr>
      <p:grpSp>
        <p:nvGrpSpPr>
          <p:cNvPr id="94" name="Google Shape;94;p17"/>
          <p:cNvGrpSpPr/>
          <p:nvPr/>
        </p:nvGrpSpPr>
        <p:grpSpPr>
          <a:xfrm>
            <a:off x="0" y="-1191"/>
            <a:ext cx="9144000" cy="5149454"/>
            <a:chOff x="0" y="-2373"/>
            <a:chExt cx="12192000" cy="6867027"/>
          </a:xfrm>
        </p:grpSpPr>
        <p:sp>
          <p:nvSpPr>
            <p:cNvPr id="95" name="Google Shape;95;p17"/>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96" name="Google Shape;96;p17"/>
            <p:cNvSpPr/>
            <p:nvPr/>
          </p:nvSpPr>
          <p:spPr>
            <a:xfrm>
              <a:off x="3220" y="2667000"/>
              <a:ext cx="4191000" cy="4191000"/>
            </a:xfrm>
            <a:prstGeom prst="ellipse">
              <a:avLst/>
            </a:prstGeom>
            <a:gradFill>
              <a:gsLst>
                <a:gs pos="0">
                  <a:srgbClr val="F7F7F7">
                    <a:alpha val="10196"/>
                  </a:srgbClr>
                </a:gs>
                <a:gs pos="36000">
                  <a:srgbClr val="F7F7F7">
                    <a:alpha val="9019"/>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97" name="Google Shape;97;p17"/>
            <p:cNvSpPr/>
            <p:nvPr/>
          </p:nvSpPr>
          <p:spPr>
            <a:xfrm>
              <a:off x="1750" y="2895600"/>
              <a:ext cx="2362200" cy="2362200"/>
            </a:xfrm>
            <a:prstGeom prst="ellipse">
              <a:avLst/>
            </a:prstGeom>
            <a:gradFill>
              <a:gsLst>
                <a:gs pos="0">
                  <a:srgbClr val="F7F7F7">
                    <a:alpha val="7058"/>
                  </a:srgbClr>
                </a:gs>
                <a:gs pos="36000">
                  <a:srgbClr val="F7F7F7">
                    <a:alpha val="7058"/>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98" name="Google Shape;98;p17"/>
            <p:cNvSpPr/>
            <p:nvPr/>
          </p:nvSpPr>
          <p:spPr>
            <a:xfrm>
              <a:off x="8609012" y="1676400"/>
              <a:ext cx="2819400" cy="2819400"/>
            </a:xfrm>
            <a:prstGeom prst="ellipse">
              <a:avLst/>
            </a:prstGeom>
            <a:gradFill>
              <a:gsLst>
                <a:gs pos="0">
                  <a:srgbClr val="F7F7F7">
                    <a:alpha val="5882"/>
                  </a:srgbClr>
                </a:gs>
                <a:gs pos="36000">
                  <a:srgbClr val="F7F7F7">
                    <a:alpha val="5098"/>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99" name="Google Shape;99;p17"/>
            <p:cNvSpPr/>
            <p:nvPr/>
          </p:nvSpPr>
          <p:spPr>
            <a:xfrm>
              <a:off x="7999412" y="-2373"/>
              <a:ext cx="1600200" cy="1600200"/>
            </a:xfrm>
            <a:prstGeom prst="ellipse">
              <a:avLst/>
            </a:prstGeom>
            <a:gradFill>
              <a:gsLst>
                <a:gs pos="0">
                  <a:srgbClr val="F7F7F7">
                    <a:alpha val="12941"/>
                  </a:srgbClr>
                </a:gs>
                <a:gs pos="36000">
                  <a:srgbClr val="F7F7F7">
                    <a:alpha val="5882"/>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00" name="Google Shape;100;p17"/>
            <p:cNvSpPr/>
            <p:nvPr/>
          </p:nvSpPr>
          <p:spPr>
            <a:xfrm>
              <a:off x="8609012" y="5874054"/>
              <a:ext cx="990600" cy="990600"/>
            </a:xfrm>
            <a:prstGeom prst="ellipse">
              <a:avLst/>
            </a:prstGeom>
            <a:gradFill>
              <a:gsLst>
                <a:gs pos="0">
                  <a:srgbClr val="F7F7F7">
                    <a:alpha val="12941"/>
                  </a:srgbClr>
                </a:gs>
                <a:gs pos="36000">
                  <a:srgbClr val="F7F7F7">
                    <a:alpha val="5882"/>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01" name="Google Shape;101;p17"/>
            <p:cNvSpPr/>
            <p:nvPr/>
          </p:nvSpPr>
          <p:spPr>
            <a:xfrm rot="10371525">
              <a:off x="263525" y="4438569"/>
              <a:ext cx="3300413" cy="441395"/>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02" name="Google Shape;102;p17"/>
            <p:cNvSpPr/>
            <p:nvPr/>
          </p:nvSpPr>
          <p:spPr>
            <a:xfrm rot="10800000">
              <a:off x="458788" y="321529"/>
              <a:ext cx="11277600" cy="4533031"/>
            </a:xfrm>
            <a:custGeom>
              <a:avLst/>
              <a:gdLst/>
              <a:ahLst/>
              <a:cxnLst/>
              <a:rect l="l" t="t" r="r" b="b"/>
              <a:pathLst>
                <a:path w="7104" h="2856" extrusionOk="0">
                  <a:moveTo>
                    <a:pt x="0" y="0"/>
                  </a:moveTo>
                  <a:lnTo>
                    <a:pt x="0" y="2856"/>
                  </a:lnTo>
                  <a:lnTo>
                    <a:pt x="7104" y="2856"/>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03" name="Google Shape;103;p17"/>
            <p:cNvSpPr/>
            <p:nvPr/>
          </p:nvSpPr>
          <p:spPr>
            <a:xfrm>
              <a:off x="0" y="804"/>
              <a:ext cx="12192000" cy="6857499"/>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104" name="Google Shape;104;p17"/>
          <p:cNvSpPr/>
          <p:nvPr/>
        </p:nvSpPr>
        <p:spPr>
          <a:xfrm>
            <a:off x="7828360" y="0"/>
            <a:ext cx="514350" cy="857250"/>
          </a:xfrm>
          <a:prstGeom prst="rect">
            <a:avLst/>
          </a:prstGeom>
          <a:solidFill>
            <a:schemeClr val="accent1"/>
          </a:solidFill>
          <a:ln>
            <a:noFill/>
          </a:ln>
          <a:effectLst>
            <a:outerShdw blurRad="38100" dist="25400" dir="5400000" rotWithShape="0">
              <a:srgbClr val="000000">
                <a:alpha val="43921"/>
              </a:srgbClr>
            </a:outerShdw>
          </a:effectLst>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05" name="Google Shape;105;p17"/>
          <p:cNvSpPr txBox="1">
            <a:spLocks noGrp="1"/>
          </p:cNvSpPr>
          <p:nvPr>
            <p:ph type="title"/>
          </p:nvPr>
        </p:nvSpPr>
        <p:spPr>
          <a:xfrm>
            <a:off x="866217" y="3725006"/>
            <a:ext cx="6619243" cy="425053"/>
          </a:xfrm>
          <a:prstGeom prst="rect">
            <a:avLst/>
          </a:prstGeom>
          <a:noFill/>
          <a:ln>
            <a:noFill/>
          </a:ln>
        </p:spPr>
        <p:txBody>
          <a:bodyPr spcFirstLastPara="1" wrap="square" lIns="68575" tIns="34275" rIns="68575" bIns="34275" anchor="b" anchorCtr="0">
            <a:normAutofit/>
          </a:bodyPr>
          <a:lstStyle>
            <a:lvl1pPr lvl="0" algn="l">
              <a:lnSpc>
                <a:spcPct val="100000"/>
              </a:lnSpc>
              <a:spcBef>
                <a:spcPts val="0"/>
              </a:spcBef>
              <a:spcAft>
                <a:spcPts val="0"/>
              </a:spcAft>
              <a:buSzPts val="1100"/>
              <a:buNone/>
              <a:defRPr sz="1800" b="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6" name="Google Shape;106;p17"/>
          <p:cNvSpPr>
            <a:spLocks noGrp="1"/>
          </p:cNvSpPr>
          <p:nvPr>
            <p:ph type="pic" idx="2"/>
          </p:nvPr>
        </p:nvSpPr>
        <p:spPr>
          <a:xfrm>
            <a:off x="866216" y="514350"/>
            <a:ext cx="6619244" cy="2571750"/>
          </a:xfrm>
          <a:prstGeom prst="roundRect">
            <a:avLst>
              <a:gd name="adj" fmla="val 1858"/>
            </a:avLst>
          </a:prstGeom>
          <a:noFill/>
          <a:ln>
            <a:noFill/>
          </a:ln>
          <a:effectLst>
            <a:outerShdw blurRad="50800" dist="50800" dir="5400000" algn="tl" rotWithShape="0">
              <a:srgbClr val="000000">
                <a:alpha val="41960"/>
              </a:srgbClr>
            </a:outerShdw>
          </a:effectLst>
        </p:spPr>
      </p:sp>
      <p:sp>
        <p:nvSpPr>
          <p:cNvPr id="107" name="Google Shape;107;p17"/>
          <p:cNvSpPr txBox="1">
            <a:spLocks noGrp="1"/>
          </p:cNvSpPr>
          <p:nvPr>
            <p:ph type="body" idx="1"/>
          </p:nvPr>
        </p:nvSpPr>
        <p:spPr>
          <a:xfrm>
            <a:off x="866217" y="4152499"/>
            <a:ext cx="6619242" cy="370284"/>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SzPts val="700"/>
              <a:buNone/>
              <a:defRPr sz="900">
                <a:solidFill>
                  <a:schemeClr val="accent1"/>
                </a:solidFill>
              </a:defRPr>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108" name="Google Shape;108;p17"/>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9" name="Google Shape;109;p17"/>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0" name="Google Shape;110;p17"/>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111"/>
        <p:cNvGrpSpPr/>
        <p:nvPr/>
      </p:nvGrpSpPr>
      <p:grpSpPr>
        <a:xfrm>
          <a:off x="0" y="0"/>
          <a:ext cx="0" cy="0"/>
          <a:chOff x="0" y="0"/>
          <a:chExt cx="0" cy="0"/>
        </a:xfrm>
      </p:grpSpPr>
      <p:grpSp>
        <p:nvGrpSpPr>
          <p:cNvPr id="112" name="Google Shape;112;p18"/>
          <p:cNvGrpSpPr/>
          <p:nvPr/>
        </p:nvGrpSpPr>
        <p:grpSpPr>
          <a:xfrm>
            <a:off x="0" y="-1191"/>
            <a:ext cx="9144000" cy="5149454"/>
            <a:chOff x="0" y="-2373"/>
            <a:chExt cx="12192000" cy="6867027"/>
          </a:xfrm>
        </p:grpSpPr>
        <p:sp>
          <p:nvSpPr>
            <p:cNvPr id="113" name="Google Shape;113;p18"/>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14" name="Google Shape;114;p18"/>
            <p:cNvSpPr/>
            <p:nvPr/>
          </p:nvSpPr>
          <p:spPr>
            <a:xfrm>
              <a:off x="3220" y="2667000"/>
              <a:ext cx="4191000" cy="4191000"/>
            </a:xfrm>
            <a:prstGeom prst="ellipse">
              <a:avLst/>
            </a:prstGeom>
            <a:gradFill>
              <a:gsLst>
                <a:gs pos="0">
                  <a:srgbClr val="F7F7F7">
                    <a:alpha val="10196"/>
                  </a:srgbClr>
                </a:gs>
                <a:gs pos="36000">
                  <a:srgbClr val="F7F7F7">
                    <a:alpha val="9019"/>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15" name="Google Shape;115;p18"/>
            <p:cNvSpPr/>
            <p:nvPr/>
          </p:nvSpPr>
          <p:spPr>
            <a:xfrm>
              <a:off x="1750" y="2895600"/>
              <a:ext cx="2362200" cy="2362200"/>
            </a:xfrm>
            <a:prstGeom prst="ellipse">
              <a:avLst/>
            </a:prstGeom>
            <a:gradFill>
              <a:gsLst>
                <a:gs pos="0">
                  <a:srgbClr val="F7F7F7">
                    <a:alpha val="7058"/>
                  </a:srgbClr>
                </a:gs>
                <a:gs pos="36000">
                  <a:srgbClr val="F7F7F7">
                    <a:alpha val="7058"/>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16" name="Google Shape;116;p18"/>
            <p:cNvSpPr/>
            <p:nvPr/>
          </p:nvSpPr>
          <p:spPr>
            <a:xfrm>
              <a:off x="8609012" y="1676400"/>
              <a:ext cx="2819400" cy="2819400"/>
            </a:xfrm>
            <a:prstGeom prst="ellipse">
              <a:avLst/>
            </a:prstGeom>
            <a:gradFill>
              <a:gsLst>
                <a:gs pos="0">
                  <a:srgbClr val="F7F7F7">
                    <a:alpha val="5882"/>
                  </a:srgbClr>
                </a:gs>
                <a:gs pos="36000">
                  <a:srgbClr val="F7F7F7">
                    <a:alpha val="5098"/>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17" name="Google Shape;117;p18"/>
            <p:cNvSpPr/>
            <p:nvPr/>
          </p:nvSpPr>
          <p:spPr>
            <a:xfrm>
              <a:off x="7999412" y="-2373"/>
              <a:ext cx="1600200" cy="1600200"/>
            </a:xfrm>
            <a:prstGeom prst="ellipse">
              <a:avLst/>
            </a:prstGeom>
            <a:gradFill>
              <a:gsLst>
                <a:gs pos="0">
                  <a:srgbClr val="F7F7F7">
                    <a:alpha val="12941"/>
                  </a:srgbClr>
                </a:gs>
                <a:gs pos="36000">
                  <a:srgbClr val="F7F7F7">
                    <a:alpha val="5882"/>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18" name="Google Shape;118;p18"/>
            <p:cNvSpPr/>
            <p:nvPr/>
          </p:nvSpPr>
          <p:spPr>
            <a:xfrm>
              <a:off x="8609012" y="5874054"/>
              <a:ext cx="990600" cy="990600"/>
            </a:xfrm>
            <a:prstGeom prst="ellipse">
              <a:avLst/>
            </a:prstGeom>
            <a:gradFill>
              <a:gsLst>
                <a:gs pos="0">
                  <a:srgbClr val="F7F7F7">
                    <a:alpha val="12941"/>
                  </a:srgbClr>
                </a:gs>
                <a:gs pos="36000">
                  <a:srgbClr val="F7F7F7">
                    <a:alpha val="5882"/>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19" name="Google Shape;119;p18"/>
            <p:cNvSpPr/>
            <p:nvPr/>
          </p:nvSpPr>
          <p:spPr>
            <a:xfrm>
              <a:off x="7289800" y="402504"/>
              <a:ext cx="4478338" cy="6054098"/>
            </a:xfrm>
            <a:prstGeom prst="rect">
              <a:avLst/>
            </a:prstGeom>
            <a:solidFill>
              <a:schemeClr val="lt1"/>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20" name="Google Shape;120;p18"/>
            <p:cNvSpPr/>
            <p:nvPr/>
          </p:nvSpPr>
          <p:spPr>
            <a:xfrm rot="-5677511">
              <a:off x="4698738" y="1825165"/>
              <a:ext cx="3299348" cy="441325"/>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21" name="Google Shape;121;p18"/>
            <p:cNvSpPr/>
            <p:nvPr/>
          </p:nvSpPr>
          <p:spPr>
            <a:xfrm rot="-5400000">
              <a:off x="3786502" y="2802490"/>
              <a:ext cx="6054098" cy="1254125"/>
            </a:xfrm>
            <a:custGeom>
              <a:avLst/>
              <a:gdLst/>
              <a:ahLst/>
              <a:cxnLst/>
              <a:rect l="l" t="t" r="r" b="b"/>
              <a:pathLst>
                <a:path w="10000" h="8000" extrusionOk="0">
                  <a:moveTo>
                    <a:pt x="0" y="0"/>
                  </a:moveTo>
                  <a:lnTo>
                    <a:pt x="0" y="7970"/>
                  </a:lnTo>
                  <a:lnTo>
                    <a:pt x="10000" y="8000"/>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22" name="Google Shape;122;p18"/>
            <p:cNvSpPr/>
            <p:nvPr/>
          </p:nvSpPr>
          <p:spPr>
            <a:xfrm>
              <a:off x="0" y="804"/>
              <a:ext cx="12192000" cy="6857499"/>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123" name="Google Shape;123;p18"/>
          <p:cNvSpPr/>
          <p:nvPr/>
        </p:nvSpPr>
        <p:spPr>
          <a:xfrm>
            <a:off x="7828360" y="0"/>
            <a:ext cx="514350" cy="857250"/>
          </a:xfrm>
          <a:prstGeom prst="rect">
            <a:avLst/>
          </a:prstGeom>
          <a:solidFill>
            <a:schemeClr val="accent1"/>
          </a:solidFill>
          <a:ln>
            <a:noFill/>
          </a:ln>
          <a:effectLst>
            <a:outerShdw blurRad="38100" dist="25400" dir="5400000" rotWithShape="0">
              <a:srgbClr val="000000">
                <a:alpha val="43921"/>
              </a:srgbClr>
            </a:outerShdw>
          </a:effectLst>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24" name="Google Shape;124;p18"/>
          <p:cNvSpPr txBox="1">
            <a:spLocks noGrp="1"/>
          </p:cNvSpPr>
          <p:nvPr>
            <p:ph type="title"/>
          </p:nvPr>
        </p:nvSpPr>
        <p:spPr>
          <a:xfrm>
            <a:off x="866217" y="2008234"/>
            <a:ext cx="3263267" cy="1712868"/>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sz="3000"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5" name="Google Shape;125;p18"/>
          <p:cNvSpPr txBox="1">
            <a:spLocks noGrp="1"/>
          </p:cNvSpPr>
          <p:nvPr>
            <p:ph type="body" idx="1"/>
          </p:nvPr>
        </p:nvSpPr>
        <p:spPr>
          <a:xfrm>
            <a:off x="5171669" y="2008233"/>
            <a:ext cx="2816534" cy="1712867"/>
          </a:xfrm>
          <a:prstGeom prst="rect">
            <a:avLst/>
          </a:prstGeom>
          <a:noFill/>
          <a:ln>
            <a:noFill/>
          </a:ln>
        </p:spPr>
        <p:txBody>
          <a:bodyPr spcFirstLastPara="1" wrap="square" lIns="68575" tIns="34275" rIns="68575" bIns="34275" anchor="ctr" anchorCtr="0">
            <a:noAutofit/>
          </a:bodyPr>
          <a:lstStyle>
            <a:lvl1pPr marL="457200" lvl="0" indent="-228600" algn="l">
              <a:lnSpc>
                <a:spcPct val="100000"/>
              </a:lnSpc>
              <a:spcBef>
                <a:spcPts val="800"/>
              </a:spcBef>
              <a:spcAft>
                <a:spcPts val="0"/>
              </a:spcAft>
              <a:buSzPts val="1200"/>
              <a:buNone/>
              <a:defRPr sz="1500" cap="none">
                <a:solidFill>
                  <a:schemeClr val="accent1"/>
                </a:solidFill>
              </a:defRPr>
            </a:lvl1pPr>
            <a:lvl2pPr marL="914400" lvl="1" indent="-228600" algn="l">
              <a:lnSpc>
                <a:spcPct val="100000"/>
              </a:lnSpc>
              <a:spcBef>
                <a:spcPts val="800"/>
              </a:spcBef>
              <a:spcAft>
                <a:spcPts val="0"/>
              </a:spcAft>
              <a:buSzPts val="1100"/>
              <a:buNone/>
              <a:defRPr sz="1400">
                <a:solidFill>
                  <a:srgbClr val="888888"/>
                </a:solidFill>
              </a:defRPr>
            </a:lvl2pPr>
            <a:lvl3pPr marL="1371600" lvl="2" indent="-228600" algn="l">
              <a:lnSpc>
                <a:spcPct val="100000"/>
              </a:lnSpc>
              <a:spcBef>
                <a:spcPts val="800"/>
              </a:spcBef>
              <a:spcAft>
                <a:spcPts val="0"/>
              </a:spcAft>
              <a:buSzPts val="1000"/>
              <a:buNone/>
              <a:defRPr sz="1200">
                <a:solidFill>
                  <a:srgbClr val="888888"/>
                </a:solidFill>
              </a:defRPr>
            </a:lvl3pPr>
            <a:lvl4pPr marL="1828800" lvl="3" indent="-228600" algn="l">
              <a:lnSpc>
                <a:spcPct val="100000"/>
              </a:lnSpc>
              <a:spcBef>
                <a:spcPts val="800"/>
              </a:spcBef>
              <a:spcAft>
                <a:spcPts val="0"/>
              </a:spcAft>
              <a:buSzPts val="800"/>
              <a:buNone/>
              <a:defRPr sz="1100">
                <a:solidFill>
                  <a:srgbClr val="888888"/>
                </a:solidFill>
              </a:defRPr>
            </a:lvl4pPr>
            <a:lvl5pPr marL="2286000" lvl="4" indent="-228600" algn="l">
              <a:lnSpc>
                <a:spcPct val="100000"/>
              </a:lnSpc>
              <a:spcBef>
                <a:spcPts val="800"/>
              </a:spcBef>
              <a:spcAft>
                <a:spcPts val="0"/>
              </a:spcAft>
              <a:buSzPts val="800"/>
              <a:buNone/>
              <a:defRPr sz="1100">
                <a:solidFill>
                  <a:srgbClr val="888888"/>
                </a:solidFill>
              </a:defRPr>
            </a:lvl5pPr>
            <a:lvl6pPr marL="2743200" lvl="5" indent="-228600" algn="l">
              <a:lnSpc>
                <a:spcPct val="100000"/>
              </a:lnSpc>
              <a:spcBef>
                <a:spcPts val="800"/>
              </a:spcBef>
              <a:spcAft>
                <a:spcPts val="0"/>
              </a:spcAft>
              <a:buSzPts val="800"/>
              <a:buNone/>
              <a:defRPr sz="1100">
                <a:solidFill>
                  <a:srgbClr val="888888"/>
                </a:solidFill>
              </a:defRPr>
            </a:lvl6pPr>
            <a:lvl7pPr marL="3200400" lvl="6" indent="-228600" algn="l">
              <a:lnSpc>
                <a:spcPct val="100000"/>
              </a:lnSpc>
              <a:spcBef>
                <a:spcPts val="800"/>
              </a:spcBef>
              <a:spcAft>
                <a:spcPts val="0"/>
              </a:spcAft>
              <a:buSzPts val="800"/>
              <a:buNone/>
              <a:defRPr sz="1100">
                <a:solidFill>
                  <a:srgbClr val="888888"/>
                </a:solidFill>
              </a:defRPr>
            </a:lvl7pPr>
            <a:lvl8pPr marL="3657600" lvl="7" indent="-228600" algn="l">
              <a:lnSpc>
                <a:spcPct val="100000"/>
              </a:lnSpc>
              <a:spcBef>
                <a:spcPts val="800"/>
              </a:spcBef>
              <a:spcAft>
                <a:spcPts val="0"/>
              </a:spcAft>
              <a:buSzPts val="800"/>
              <a:buNone/>
              <a:defRPr sz="1100">
                <a:solidFill>
                  <a:srgbClr val="888888"/>
                </a:solidFill>
              </a:defRPr>
            </a:lvl8pPr>
            <a:lvl9pPr marL="4114800" lvl="8" indent="-228600" algn="l">
              <a:lnSpc>
                <a:spcPct val="100000"/>
              </a:lnSpc>
              <a:spcBef>
                <a:spcPts val="800"/>
              </a:spcBef>
              <a:spcAft>
                <a:spcPts val="0"/>
              </a:spcAft>
              <a:buSzPts val="800"/>
              <a:buNone/>
              <a:defRPr sz="1100">
                <a:solidFill>
                  <a:srgbClr val="888888"/>
                </a:solidFill>
              </a:defRPr>
            </a:lvl9pPr>
          </a:lstStyle>
          <a:p>
            <a:endParaRPr/>
          </a:p>
        </p:txBody>
      </p:sp>
      <p:sp>
        <p:nvSpPr>
          <p:cNvPr id="126" name="Google Shape;126;p18"/>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7" name="Google Shape;127;p18"/>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8" name="Google Shape;128;p18"/>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866775" y="729854"/>
            <a:ext cx="6571060" cy="531019"/>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1" name="Google Shape;131;p19"/>
          <p:cNvSpPr txBox="1">
            <a:spLocks noGrp="1"/>
          </p:cNvSpPr>
          <p:nvPr>
            <p:ph type="body" idx="1"/>
          </p:nvPr>
        </p:nvSpPr>
        <p:spPr>
          <a:xfrm>
            <a:off x="866215" y="1952625"/>
            <a:ext cx="3618868" cy="2562226"/>
          </a:xfrm>
          <a:prstGeom prst="rect">
            <a:avLst/>
          </a:prstGeom>
          <a:noFill/>
          <a:ln>
            <a:noFill/>
          </a:ln>
        </p:spPr>
        <p:txBody>
          <a:bodyPr spcFirstLastPara="1" wrap="square" lIns="68575" tIns="34275" rIns="68575" bIns="34275" anchor="t" anchorCtr="0">
            <a:normAutofit/>
          </a:bodyPr>
          <a:lstStyle>
            <a:lvl1pPr marL="457200" lvl="0" indent="-298450" algn="l">
              <a:lnSpc>
                <a:spcPct val="100000"/>
              </a:lnSpc>
              <a:spcBef>
                <a:spcPts val="800"/>
              </a:spcBef>
              <a:spcAft>
                <a:spcPts val="0"/>
              </a:spcAft>
              <a:buSzPts val="1100"/>
              <a:buChar char="►"/>
              <a:defRPr/>
            </a:lvl1pPr>
            <a:lvl2pPr marL="914400" lvl="1" indent="-298450" algn="l">
              <a:lnSpc>
                <a:spcPct val="100000"/>
              </a:lnSpc>
              <a:spcBef>
                <a:spcPts val="800"/>
              </a:spcBef>
              <a:spcAft>
                <a:spcPts val="0"/>
              </a:spcAft>
              <a:buSzPts val="1100"/>
              <a:buChar char="►"/>
              <a:defRPr/>
            </a:lvl2pPr>
            <a:lvl3pPr marL="1371600" lvl="2" indent="-298450" algn="l">
              <a:lnSpc>
                <a:spcPct val="100000"/>
              </a:lnSpc>
              <a:spcBef>
                <a:spcPts val="800"/>
              </a:spcBef>
              <a:spcAft>
                <a:spcPts val="0"/>
              </a:spcAft>
              <a:buSzPts val="1100"/>
              <a:buChar char="►"/>
              <a:defRPr/>
            </a:lvl3pPr>
            <a:lvl4pPr marL="1828800" lvl="3" indent="-298450" algn="l">
              <a:lnSpc>
                <a:spcPct val="100000"/>
              </a:lnSpc>
              <a:spcBef>
                <a:spcPts val="800"/>
              </a:spcBef>
              <a:spcAft>
                <a:spcPts val="0"/>
              </a:spcAft>
              <a:buSzPts val="1100"/>
              <a:buChar char="►"/>
              <a:defRPr/>
            </a:lvl4pPr>
            <a:lvl5pPr marL="2286000" lvl="4" indent="-298450" algn="l">
              <a:lnSpc>
                <a:spcPct val="100000"/>
              </a:lnSpc>
              <a:spcBef>
                <a:spcPts val="800"/>
              </a:spcBef>
              <a:spcAft>
                <a:spcPts val="0"/>
              </a:spcAft>
              <a:buSzPts val="1100"/>
              <a:buChar char="►"/>
              <a:defRPr/>
            </a:lvl5pPr>
            <a:lvl6pPr marL="2743200" lvl="5" indent="-298450" algn="l">
              <a:lnSpc>
                <a:spcPct val="100000"/>
              </a:lnSpc>
              <a:spcBef>
                <a:spcPts val="800"/>
              </a:spcBef>
              <a:spcAft>
                <a:spcPts val="0"/>
              </a:spcAft>
              <a:buSzPts val="1100"/>
              <a:buChar char="►"/>
              <a:defRPr/>
            </a:lvl6pPr>
            <a:lvl7pPr marL="3200400" lvl="6" indent="-298450" algn="l">
              <a:lnSpc>
                <a:spcPct val="100000"/>
              </a:lnSpc>
              <a:spcBef>
                <a:spcPts val="800"/>
              </a:spcBef>
              <a:spcAft>
                <a:spcPts val="0"/>
              </a:spcAft>
              <a:buSzPts val="1100"/>
              <a:buChar char="►"/>
              <a:defRPr/>
            </a:lvl7pPr>
            <a:lvl8pPr marL="3657600" lvl="7" indent="-298450" algn="l">
              <a:lnSpc>
                <a:spcPct val="100000"/>
              </a:lnSpc>
              <a:spcBef>
                <a:spcPts val="800"/>
              </a:spcBef>
              <a:spcAft>
                <a:spcPts val="0"/>
              </a:spcAft>
              <a:buSzPts val="1100"/>
              <a:buChar char="►"/>
              <a:defRPr/>
            </a:lvl8pPr>
            <a:lvl9pPr marL="4114800" lvl="8" indent="-298450" algn="l">
              <a:lnSpc>
                <a:spcPct val="100000"/>
              </a:lnSpc>
              <a:spcBef>
                <a:spcPts val="800"/>
              </a:spcBef>
              <a:spcAft>
                <a:spcPts val="0"/>
              </a:spcAft>
              <a:buSzPts val="1100"/>
              <a:buChar char="►"/>
              <a:defRPr/>
            </a:lvl9pPr>
          </a:lstStyle>
          <a:p>
            <a:endParaRPr/>
          </a:p>
        </p:txBody>
      </p:sp>
      <p:sp>
        <p:nvSpPr>
          <p:cNvPr id="132" name="Google Shape;132;p19"/>
          <p:cNvSpPr txBox="1">
            <a:spLocks noGrp="1"/>
          </p:cNvSpPr>
          <p:nvPr>
            <p:ph type="body" idx="2"/>
          </p:nvPr>
        </p:nvSpPr>
        <p:spPr>
          <a:xfrm>
            <a:off x="4656534" y="1952625"/>
            <a:ext cx="3618869" cy="2562225"/>
          </a:xfrm>
          <a:prstGeom prst="rect">
            <a:avLst/>
          </a:prstGeom>
          <a:noFill/>
          <a:ln>
            <a:noFill/>
          </a:ln>
        </p:spPr>
        <p:txBody>
          <a:bodyPr spcFirstLastPara="1" wrap="square" lIns="68575" tIns="34275" rIns="68575" bIns="34275" anchor="t" anchorCtr="0">
            <a:normAutofit/>
          </a:bodyPr>
          <a:lstStyle>
            <a:lvl1pPr marL="457200" lvl="0" indent="-298450" algn="l">
              <a:lnSpc>
                <a:spcPct val="100000"/>
              </a:lnSpc>
              <a:spcBef>
                <a:spcPts val="800"/>
              </a:spcBef>
              <a:spcAft>
                <a:spcPts val="0"/>
              </a:spcAft>
              <a:buSzPts val="1100"/>
              <a:buChar char="►"/>
              <a:defRPr/>
            </a:lvl1pPr>
            <a:lvl2pPr marL="914400" lvl="1" indent="-298450" algn="l">
              <a:lnSpc>
                <a:spcPct val="100000"/>
              </a:lnSpc>
              <a:spcBef>
                <a:spcPts val="800"/>
              </a:spcBef>
              <a:spcAft>
                <a:spcPts val="0"/>
              </a:spcAft>
              <a:buSzPts val="1100"/>
              <a:buChar char="►"/>
              <a:defRPr/>
            </a:lvl2pPr>
            <a:lvl3pPr marL="1371600" lvl="2" indent="-298450" algn="l">
              <a:lnSpc>
                <a:spcPct val="100000"/>
              </a:lnSpc>
              <a:spcBef>
                <a:spcPts val="800"/>
              </a:spcBef>
              <a:spcAft>
                <a:spcPts val="0"/>
              </a:spcAft>
              <a:buSzPts val="1100"/>
              <a:buChar char="►"/>
              <a:defRPr/>
            </a:lvl3pPr>
            <a:lvl4pPr marL="1828800" lvl="3" indent="-298450" algn="l">
              <a:lnSpc>
                <a:spcPct val="100000"/>
              </a:lnSpc>
              <a:spcBef>
                <a:spcPts val="800"/>
              </a:spcBef>
              <a:spcAft>
                <a:spcPts val="0"/>
              </a:spcAft>
              <a:buSzPts val="1100"/>
              <a:buChar char="►"/>
              <a:defRPr/>
            </a:lvl4pPr>
            <a:lvl5pPr marL="2286000" lvl="4" indent="-298450" algn="l">
              <a:lnSpc>
                <a:spcPct val="100000"/>
              </a:lnSpc>
              <a:spcBef>
                <a:spcPts val="800"/>
              </a:spcBef>
              <a:spcAft>
                <a:spcPts val="0"/>
              </a:spcAft>
              <a:buSzPts val="1100"/>
              <a:buChar char="►"/>
              <a:defRPr/>
            </a:lvl5pPr>
            <a:lvl6pPr marL="2743200" lvl="5" indent="-298450" algn="l">
              <a:lnSpc>
                <a:spcPct val="100000"/>
              </a:lnSpc>
              <a:spcBef>
                <a:spcPts val="800"/>
              </a:spcBef>
              <a:spcAft>
                <a:spcPts val="0"/>
              </a:spcAft>
              <a:buSzPts val="1100"/>
              <a:buChar char="►"/>
              <a:defRPr/>
            </a:lvl6pPr>
            <a:lvl7pPr marL="3200400" lvl="6" indent="-298450" algn="l">
              <a:lnSpc>
                <a:spcPct val="100000"/>
              </a:lnSpc>
              <a:spcBef>
                <a:spcPts val="800"/>
              </a:spcBef>
              <a:spcAft>
                <a:spcPts val="0"/>
              </a:spcAft>
              <a:buSzPts val="1100"/>
              <a:buChar char="►"/>
              <a:defRPr/>
            </a:lvl7pPr>
            <a:lvl8pPr marL="3657600" lvl="7" indent="-298450" algn="l">
              <a:lnSpc>
                <a:spcPct val="100000"/>
              </a:lnSpc>
              <a:spcBef>
                <a:spcPts val="800"/>
              </a:spcBef>
              <a:spcAft>
                <a:spcPts val="0"/>
              </a:spcAft>
              <a:buSzPts val="1100"/>
              <a:buChar char="►"/>
              <a:defRPr/>
            </a:lvl8pPr>
            <a:lvl9pPr marL="4114800" lvl="8" indent="-298450" algn="l">
              <a:lnSpc>
                <a:spcPct val="100000"/>
              </a:lnSpc>
              <a:spcBef>
                <a:spcPts val="800"/>
              </a:spcBef>
              <a:spcAft>
                <a:spcPts val="0"/>
              </a:spcAft>
              <a:buSzPts val="1100"/>
              <a:buChar char="►"/>
              <a:defRPr/>
            </a:lvl9pPr>
          </a:lstStyle>
          <a:p>
            <a:endParaRPr/>
          </a:p>
        </p:txBody>
      </p:sp>
      <p:sp>
        <p:nvSpPr>
          <p:cNvPr id="133" name="Google Shape;133;p19"/>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4" name="Google Shape;134;p19"/>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5" name="Google Shape;135;p19"/>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6"/>
        <p:cNvGrpSpPr/>
        <p:nvPr/>
      </p:nvGrpSpPr>
      <p:grpSpPr>
        <a:xfrm>
          <a:off x="0" y="0"/>
          <a:ext cx="0" cy="0"/>
          <a:chOff x="0" y="0"/>
          <a:chExt cx="0" cy="0"/>
        </a:xfrm>
      </p:grpSpPr>
      <p:sp>
        <p:nvSpPr>
          <p:cNvPr id="137" name="Google Shape;137;p20"/>
          <p:cNvSpPr txBox="1">
            <a:spLocks noGrp="1"/>
          </p:cNvSpPr>
          <p:nvPr>
            <p:ph type="title"/>
          </p:nvPr>
        </p:nvSpPr>
        <p:spPr>
          <a:xfrm>
            <a:off x="866775" y="729854"/>
            <a:ext cx="6571060" cy="531019"/>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8" name="Google Shape;138;p20"/>
          <p:cNvSpPr txBox="1">
            <a:spLocks noGrp="1"/>
          </p:cNvSpPr>
          <p:nvPr>
            <p:ph type="body" idx="1"/>
          </p:nvPr>
        </p:nvSpPr>
        <p:spPr>
          <a:xfrm>
            <a:off x="866216" y="1952625"/>
            <a:ext cx="3618868" cy="432197"/>
          </a:xfrm>
          <a:prstGeom prst="rect">
            <a:avLst/>
          </a:prstGeom>
          <a:noFill/>
          <a:ln>
            <a:noFill/>
          </a:ln>
        </p:spPr>
        <p:txBody>
          <a:bodyPr spcFirstLastPara="1" wrap="square" lIns="68575" tIns="34275" rIns="68575" bIns="34275" anchor="b" anchorCtr="0">
            <a:noAutofit/>
          </a:bodyPr>
          <a:lstStyle>
            <a:lvl1pPr marL="457200" lvl="0" indent="-228600" algn="l">
              <a:lnSpc>
                <a:spcPct val="100000"/>
              </a:lnSpc>
              <a:spcBef>
                <a:spcPts val="800"/>
              </a:spcBef>
              <a:spcAft>
                <a:spcPts val="0"/>
              </a:spcAft>
              <a:buSzPts val="1400"/>
              <a:buNone/>
              <a:defRPr sz="1800" b="0">
                <a:solidFill>
                  <a:schemeClr val="accent1"/>
                </a:solidFill>
              </a:defRPr>
            </a:lvl1pPr>
            <a:lvl2pPr marL="914400" lvl="1" indent="-228600" algn="l">
              <a:lnSpc>
                <a:spcPct val="100000"/>
              </a:lnSpc>
              <a:spcBef>
                <a:spcPts val="800"/>
              </a:spcBef>
              <a:spcAft>
                <a:spcPts val="0"/>
              </a:spcAft>
              <a:buSzPts val="1200"/>
              <a:buNone/>
              <a:defRPr sz="1500" b="1"/>
            </a:lvl2pPr>
            <a:lvl3pPr marL="1371600" lvl="2" indent="-228600" algn="l">
              <a:lnSpc>
                <a:spcPct val="100000"/>
              </a:lnSpc>
              <a:spcBef>
                <a:spcPts val="800"/>
              </a:spcBef>
              <a:spcAft>
                <a:spcPts val="0"/>
              </a:spcAft>
              <a:buSzPts val="1100"/>
              <a:buNone/>
              <a:defRPr sz="1400" b="1"/>
            </a:lvl3pPr>
            <a:lvl4pPr marL="1828800" lvl="3" indent="-228600" algn="l">
              <a:lnSpc>
                <a:spcPct val="100000"/>
              </a:lnSpc>
              <a:spcBef>
                <a:spcPts val="800"/>
              </a:spcBef>
              <a:spcAft>
                <a:spcPts val="0"/>
              </a:spcAft>
              <a:buSzPts val="1000"/>
              <a:buNone/>
              <a:defRPr sz="1200" b="1"/>
            </a:lvl4pPr>
            <a:lvl5pPr marL="2286000" lvl="4" indent="-228600" algn="l">
              <a:lnSpc>
                <a:spcPct val="100000"/>
              </a:lnSpc>
              <a:spcBef>
                <a:spcPts val="800"/>
              </a:spcBef>
              <a:spcAft>
                <a:spcPts val="0"/>
              </a:spcAft>
              <a:buSzPts val="1000"/>
              <a:buNone/>
              <a:defRPr sz="1200" b="1"/>
            </a:lvl5pPr>
            <a:lvl6pPr marL="2743200" lvl="5" indent="-228600" algn="l">
              <a:lnSpc>
                <a:spcPct val="100000"/>
              </a:lnSpc>
              <a:spcBef>
                <a:spcPts val="800"/>
              </a:spcBef>
              <a:spcAft>
                <a:spcPts val="0"/>
              </a:spcAft>
              <a:buSzPts val="1000"/>
              <a:buNone/>
              <a:defRPr sz="1200" b="1"/>
            </a:lvl6pPr>
            <a:lvl7pPr marL="3200400" lvl="6" indent="-228600" algn="l">
              <a:lnSpc>
                <a:spcPct val="100000"/>
              </a:lnSpc>
              <a:spcBef>
                <a:spcPts val="800"/>
              </a:spcBef>
              <a:spcAft>
                <a:spcPts val="0"/>
              </a:spcAft>
              <a:buSzPts val="1000"/>
              <a:buNone/>
              <a:defRPr sz="1200" b="1"/>
            </a:lvl7pPr>
            <a:lvl8pPr marL="3657600" lvl="7" indent="-228600" algn="l">
              <a:lnSpc>
                <a:spcPct val="100000"/>
              </a:lnSpc>
              <a:spcBef>
                <a:spcPts val="800"/>
              </a:spcBef>
              <a:spcAft>
                <a:spcPts val="0"/>
              </a:spcAft>
              <a:buSzPts val="1000"/>
              <a:buNone/>
              <a:defRPr sz="1200" b="1"/>
            </a:lvl8pPr>
            <a:lvl9pPr marL="4114800" lvl="8" indent="-228600" algn="l">
              <a:lnSpc>
                <a:spcPct val="100000"/>
              </a:lnSpc>
              <a:spcBef>
                <a:spcPts val="800"/>
              </a:spcBef>
              <a:spcAft>
                <a:spcPts val="0"/>
              </a:spcAft>
              <a:buSzPts val="1000"/>
              <a:buNone/>
              <a:defRPr sz="1200" b="1"/>
            </a:lvl9pPr>
          </a:lstStyle>
          <a:p>
            <a:endParaRPr/>
          </a:p>
        </p:txBody>
      </p:sp>
      <p:sp>
        <p:nvSpPr>
          <p:cNvPr id="139" name="Google Shape;139;p20"/>
          <p:cNvSpPr txBox="1">
            <a:spLocks noGrp="1"/>
          </p:cNvSpPr>
          <p:nvPr>
            <p:ph type="body" idx="2"/>
          </p:nvPr>
        </p:nvSpPr>
        <p:spPr>
          <a:xfrm>
            <a:off x="866215" y="2384822"/>
            <a:ext cx="3618868" cy="2130029"/>
          </a:xfrm>
          <a:prstGeom prst="rect">
            <a:avLst/>
          </a:prstGeom>
          <a:noFill/>
          <a:ln>
            <a:noFill/>
          </a:ln>
        </p:spPr>
        <p:txBody>
          <a:bodyPr spcFirstLastPara="1" wrap="square" lIns="68575" tIns="34275" rIns="68575" bIns="34275" anchor="t" anchorCtr="0">
            <a:normAutofit/>
          </a:bodyPr>
          <a:lstStyle>
            <a:lvl1pPr marL="457200" lvl="0" indent="-298450" algn="l">
              <a:lnSpc>
                <a:spcPct val="100000"/>
              </a:lnSpc>
              <a:spcBef>
                <a:spcPts val="800"/>
              </a:spcBef>
              <a:spcAft>
                <a:spcPts val="0"/>
              </a:spcAft>
              <a:buSzPts val="1100"/>
              <a:buChar char="►"/>
              <a:defRPr/>
            </a:lvl1pPr>
            <a:lvl2pPr marL="914400" lvl="1" indent="-298450" algn="l">
              <a:lnSpc>
                <a:spcPct val="100000"/>
              </a:lnSpc>
              <a:spcBef>
                <a:spcPts val="800"/>
              </a:spcBef>
              <a:spcAft>
                <a:spcPts val="0"/>
              </a:spcAft>
              <a:buSzPts val="1100"/>
              <a:buChar char="►"/>
              <a:defRPr/>
            </a:lvl2pPr>
            <a:lvl3pPr marL="1371600" lvl="2" indent="-298450" algn="l">
              <a:lnSpc>
                <a:spcPct val="100000"/>
              </a:lnSpc>
              <a:spcBef>
                <a:spcPts val="800"/>
              </a:spcBef>
              <a:spcAft>
                <a:spcPts val="0"/>
              </a:spcAft>
              <a:buSzPts val="1100"/>
              <a:buChar char="►"/>
              <a:defRPr/>
            </a:lvl3pPr>
            <a:lvl4pPr marL="1828800" lvl="3" indent="-298450" algn="l">
              <a:lnSpc>
                <a:spcPct val="100000"/>
              </a:lnSpc>
              <a:spcBef>
                <a:spcPts val="800"/>
              </a:spcBef>
              <a:spcAft>
                <a:spcPts val="0"/>
              </a:spcAft>
              <a:buSzPts val="1100"/>
              <a:buChar char="►"/>
              <a:defRPr/>
            </a:lvl4pPr>
            <a:lvl5pPr marL="2286000" lvl="4" indent="-298450" algn="l">
              <a:lnSpc>
                <a:spcPct val="100000"/>
              </a:lnSpc>
              <a:spcBef>
                <a:spcPts val="800"/>
              </a:spcBef>
              <a:spcAft>
                <a:spcPts val="0"/>
              </a:spcAft>
              <a:buSzPts val="1100"/>
              <a:buChar char="►"/>
              <a:defRPr/>
            </a:lvl5pPr>
            <a:lvl6pPr marL="2743200" lvl="5" indent="-298450" algn="l">
              <a:lnSpc>
                <a:spcPct val="100000"/>
              </a:lnSpc>
              <a:spcBef>
                <a:spcPts val="800"/>
              </a:spcBef>
              <a:spcAft>
                <a:spcPts val="0"/>
              </a:spcAft>
              <a:buSzPts val="1100"/>
              <a:buChar char="►"/>
              <a:defRPr/>
            </a:lvl6pPr>
            <a:lvl7pPr marL="3200400" lvl="6" indent="-298450" algn="l">
              <a:lnSpc>
                <a:spcPct val="100000"/>
              </a:lnSpc>
              <a:spcBef>
                <a:spcPts val="800"/>
              </a:spcBef>
              <a:spcAft>
                <a:spcPts val="0"/>
              </a:spcAft>
              <a:buSzPts val="1100"/>
              <a:buChar char="►"/>
              <a:defRPr/>
            </a:lvl7pPr>
            <a:lvl8pPr marL="3657600" lvl="7" indent="-298450" algn="l">
              <a:lnSpc>
                <a:spcPct val="100000"/>
              </a:lnSpc>
              <a:spcBef>
                <a:spcPts val="800"/>
              </a:spcBef>
              <a:spcAft>
                <a:spcPts val="0"/>
              </a:spcAft>
              <a:buSzPts val="1100"/>
              <a:buChar char="►"/>
              <a:defRPr/>
            </a:lvl8pPr>
            <a:lvl9pPr marL="4114800" lvl="8" indent="-298450" algn="l">
              <a:lnSpc>
                <a:spcPct val="100000"/>
              </a:lnSpc>
              <a:spcBef>
                <a:spcPts val="800"/>
              </a:spcBef>
              <a:spcAft>
                <a:spcPts val="0"/>
              </a:spcAft>
              <a:buSzPts val="1100"/>
              <a:buChar char="►"/>
              <a:defRPr/>
            </a:lvl9pPr>
          </a:lstStyle>
          <a:p>
            <a:endParaRPr/>
          </a:p>
        </p:txBody>
      </p:sp>
      <p:sp>
        <p:nvSpPr>
          <p:cNvPr id="140" name="Google Shape;140;p20"/>
          <p:cNvSpPr txBox="1">
            <a:spLocks noGrp="1"/>
          </p:cNvSpPr>
          <p:nvPr>
            <p:ph type="body" idx="3"/>
          </p:nvPr>
        </p:nvSpPr>
        <p:spPr>
          <a:xfrm>
            <a:off x="4656534" y="1952625"/>
            <a:ext cx="3618869" cy="432197"/>
          </a:xfrm>
          <a:prstGeom prst="rect">
            <a:avLst/>
          </a:prstGeom>
          <a:noFill/>
          <a:ln>
            <a:noFill/>
          </a:ln>
        </p:spPr>
        <p:txBody>
          <a:bodyPr spcFirstLastPara="1" wrap="square" lIns="68575" tIns="34275" rIns="68575" bIns="34275" anchor="b" anchorCtr="0">
            <a:noAutofit/>
          </a:bodyPr>
          <a:lstStyle>
            <a:lvl1pPr marL="457200" lvl="0" indent="-228600" algn="l">
              <a:lnSpc>
                <a:spcPct val="100000"/>
              </a:lnSpc>
              <a:spcBef>
                <a:spcPts val="800"/>
              </a:spcBef>
              <a:spcAft>
                <a:spcPts val="0"/>
              </a:spcAft>
              <a:buSzPts val="1400"/>
              <a:buNone/>
              <a:defRPr sz="1800" b="0">
                <a:solidFill>
                  <a:schemeClr val="accent1"/>
                </a:solidFill>
              </a:defRPr>
            </a:lvl1pPr>
            <a:lvl2pPr marL="914400" lvl="1" indent="-228600" algn="l">
              <a:lnSpc>
                <a:spcPct val="100000"/>
              </a:lnSpc>
              <a:spcBef>
                <a:spcPts val="800"/>
              </a:spcBef>
              <a:spcAft>
                <a:spcPts val="0"/>
              </a:spcAft>
              <a:buSzPts val="1200"/>
              <a:buNone/>
              <a:defRPr sz="1500" b="1"/>
            </a:lvl2pPr>
            <a:lvl3pPr marL="1371600" lvl="2" indent="-228600" algn="l">
              <a:lnSpc>
                <a:spcPct val="100000"/>
              </a:lnSpc>
              <a:spcBef>
                <a:spcPts val="800"/>
              </a:spcBef>
              <a:spcAft>
                <a:spcPts val="0"/>
              </a:spcAft>
              <a:buSzPts val="1100"/>
              <a:buNone/>
              <a:defRPr sz="1400" b="1"/>
            </a:lvl3pPr>
            <a:lvl4pPr marL="1828800" lvl="3" indent="-228600" algn="l">
              <a:lnSpc>
                <a:spcPct val="100000"/>
              </a:lnSpc>
              <a:spcBef>
                <a:spcPts val="800"/>
              </a:spcBef>
              <a:spcAft>
                <a:spcPts val="0"/>
              </a:spcAft>
              <a:buSzPts val="1000"/>
              <a:buNone/>
              <a:defRPr sz="1200" b="1"/>
            </a:lvl4pPr>
            <a:lvl5pPr marL="2286000" lvl="4" indent="-228600" algn="l">
              <a:lnSpc>
                <a:spcPct val="100000"/>
              </a:lnSpc>
              <a:spcBef>
                <a:spcPts val="800"/>
              </a:spcBef>
              <a:spcAft>
                <a:spcPts val="0"/>
              </a:spcAft>
              <a:buSzPts val="1000"/>
              <a:buNone/>
              <a:defRPr sz="1200" b="1"/>
            </a:lvl5pPr>
            <a:lvl6pPr marL="2743200" lvl="5" indent="-228600" algn="l">
              <a:lnSpc>
                <a:spcPct val="100000"/>
              </a:lnSpc>
              <a:spcBef>
                <a:spcPts val="800"/>
              </a:spcBef>
              <a:spcAft>
                <a:spcPts val="0"/>
              </a:spcAft>
              <a:buSzPts val="1000"/>
              <a:buNone/>
              <a:defRPr sz="1200" b="1"/>
            </a:lvl6pPr>
            <a:lvl7pPr marL="3200400" lvl="6" indent="-228600" algn="l">
              <a:lnSpc>
                <a:spcPct val="100000"/>
              </a:lnSpc>
              <a:spcBef>
                <a:spcPts val="800"/>
              </a:spcBef>
              <a:spcAft>
                <a:spcPts val="0"/>
              </a:spcAft>
              <a:buSzPts val="1000"/>
              <a:buNone/>
              <a:defRPr sz="1200" b="1"/>
            </a:lvl7pPr>
            <a:lvl8pPr marL="3657600" lvl="7" indent="-228600" algn="l">
              <a:lnSpc>
                <a:spcPct val="100000"/>
              </a:lnSpc>
              <a:spcBef>
                <a:spcPts val="800"/>
              </a:spcBef>
              <a:spcAft>
                <a:spcPts val="0"/>
              </a:spcAft>
              <a:buSzPts val="1000"/>
              <a:buNone/>
              <a:defRPr sz="1200" b="1"/>
            </a:lvl8pPr>
            <a:lvl9pPr marL="4114800" lvl="8" indent="-228600" algn="l">
              <a:lnSpc>
                <a:spcPct val="100000"/>
              </a:lnSpc>
              <a:spcBef>
                <a:spcPts val="800"/>
              </a:spcBef>
              <a:spcAft>
                <a:spcPts val="0"/>
              </a:spcAft>
              <a:buSzPts val="1000"/>
              <a:buNone/>
              <a:defRPr sz="1200" b="1"/>
            </a:lvl9pPr>
          </a:lstStyle>
          <a:p>
            <a:endParaRPr/>
          </a:p>
        </p:txBody>
      </p:sp>
      <p:sp>
        <p:nvSpPr>
          <p:cNvPr id="141" name="Google Shape;141;p20"/>
          <p:cNvSpPr txBox="1">
            <a:spLocks noGrp="1"/>
          </p:cNvSpPr>
          <p:nvPr>
            <p:ph type="body" idx="4"/>
          </p:nvPr>
        </p:nvSpPr>
        <p:spPr>
          <a:xfrm>
            <a:off x="4656533" y="2384822"/>
            <a:ext cx="3618869" cy="2130029"/>
          </a:xfrm>
          <a:prstGeom prst="rect">
            <a:avLst/>
          </a:prstGeom>
          <a:noFill/>
          <a:ln>
            <a:noFill/>
          </a:ln>
        </p:spPr>
        <p:txBody>
          <a:bodyPr spcFirstLastPara="1" wrap="square" lIns="68575" tIns="34275" rIns="68575" bIns="34275" anchor="t" anchorCtr="0">
            <a:normAutofit/>
          </a:bodyPr>
          <a:lstStyle>
            <a:lvl1pPr marL="457200" lvl="0" indent="-298450" algn="l">
              <a:lnSpc>
                <a:spcPct val="100000"/>
              </a:lnSpc>
              <a:spcBef>
                <a:spcPts val="800"/>
              </a:spcBef>
              <a:spcAft>
                <a:spcPts val="0"/>
              </a:spcAft>
              <a:buSzPts val="1100"/>
              <a:buChar char="►"/>
              <a:defRPr/>
            </a:lvl1pPr>
            <a:lvl2pPr marL="914400" lvl="1" indent="-298450" algn="l">
              <a:lnSpc>
                <a:spcPct val="100000"/>
              </a:lnSpc>
              <a:spcBef>
                <a:spcPts val="800"/>
              </a:spcBef>
              <a:spcAft>
                <a:spcPts val="0"/>
              </a:spcAft>
              <a:buSzPts val="1100"/>
              <a:buChar char="►"/>
              <a:defRPr/>
            </a:lvl2pPr>
            <a:lvl3pPr marL="1371600" lvl="2" indent="-298450" algn="l">
              <a:lnSpc>
                <a:spcPct val="100000"/>
              </a:lnSpc>
              <a:spcBef>
                <a:spcPts val="800"/>
              </a:spcBef>
              <a:spcAft>
                <a:spcPts val="0"/>
              </a:spcAft>
              <a:buSzPts val="1100"/>
              <a:buChar char="►"/>
              <a:defRPr/>
            </a:lvl3pPr>
            <a:lvl4pPr marL="1828800" lvl="3" indent="-298450" algn="l">
              <a:lnSpc>
                <a:spcPct val="100000"/>
              </a:lnSpc>
              <a:spcBef>
                <a:spcPts val="800"/>
              </a:spcBef>
              <a:spcAft>
                <a:spcPts val="0"/>
              </a:spcAft>
              <a:buSzPts val="1100"/>
              <a:buChar char="►"/>
              <a:defRPr/>
            </a:lvl4pPr>
            <a:lvl5pPr marL="2286000" lvl="4" indent="-298450" algn="l">
              <a:lnSpc>
                <a:spcPct val="100000"/>
              </a:lnSpc>
              <a:spcBef>
                <a:spcPts val="800"/>
              </a:spcBef>
              <a:spcAft>
                <a:spcPts val="0"/>
              </a:spcAft>
              <a:buSzPts val="1100"/>
              <a:buChar char="►"/>
              <a:defRPr/>
            </a:lvl5pPr>
            <a:lvl6pPr marL="2743200" lvl="5" indent="-298450" algn="l">
              <a:lnSpc>
                <a:spcPct val="100000"/>
              </a:lnSpc>
              <a:spcBef>
                <a:spcPts val="800"/>
              </a:spcBef>
              <a:spcAft>
                <a:spcPts val="0"/>
              </a:spcAft>
              <a:buSzPts val="1100"/>
              <a:buChar char="►"/>
              <a:defRPr/>
            </a:lvl6pPr>
            <a:lvl7pPr marL="3200400" lvl="6" indent="-298450" algn="l">
              <a:lnSpc>
                <a:spcPct val="100000"/>
              </a:lnSpc>
              <a:spcBef>
                <a:spcPts val="800"/>
              </a:spcBef>
              <a:spcAft>
                <a:spcPts val="0"/>
              </a:spcAft>
              <a:buSzPts val="1100"/>
              <a:buChar char="►"/>
              <a:defRPr/>
            </a:lvl7pPr>
            <a:lvl8pPr marL="3657600" lvl="7" indent="-298450" algn="l">
              <a:lnSpc>
                <a:spcPct val="100000"/>
              </a:lnSpc>
              <a:spcBef>
                <a:spcPts val="800"/>
              </a:spcBef>
              <a:spcAft>
                <a:spcPts val="0"/>
              </a:spcAft>
              <a:buSzPts val="1100"/>
              <a:buChar char="►"/>
              <a:defRPr/>
            </a:lvl8pPr>
            <a:lvl9pPr marL="4114800" lvl="8" indent="-298450" algn="l">
              <a:lnSpc>
                <a:spcPct val="100000"/>
              </a:lnSpc>
              <a:spcBef>
                <a:spcPts val="800"/>
              </a:spcBef>
              <a:spcAft>
                <a:spcPts val="0"/>
              </a:spcAft>
              <a:buSzPts val="1100"/>
              <a:buChar char="►"/>
              <a:defRPr/>
            </a:lvl9pPr>
          </a:lstStyle>
          <a:p>
            <a:endParaRPr/>
          </a:p>
        </p:txBody>
      </p:sp>
      <p:sp>
        <p:nvSpPr>
          <p:cNvPr id="142" name="Google Shape;142;p20"/>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3" name="Google Shape;143;p20"/>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4" name="Google Shape;144;p20"/>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45"/>
        <p:cNvGrpSpPr/>
        <p:nvPr/>
      </p:nvGrpSpPr>
      <p:grpSpPr>
        <a:xfrm>
          <a:off x="0" y="0"/>
          <a:ext cx="0" cy="0"/>
          <a:chOff x="0" y="0"/>
          <a:chExt cx="0" cy="0"/>
        </a:xfrm>
      </p:grpSpPr>
      <p:sp>
        <p:nvSpPr>
          <p:cNvPr id="146" name="Google Shape;146;p21"/>
          <p:cNvSpPr/>
          <p:nvPr/>
        </p:nvSpPr>
        <p:spPr>
          <a:xfrm>
            <a:off x="7828360" y="0"/>
            <a:ext cx="514350" cy="857250"/>
          </a:xfrm>
          <a:prstGeom prst="rect">
            <a:avLst/>
          </a:prstGeom>
          <a:solidFill>
            <a:schemeClr val="accent1"/>
          </a:solidFill>
          <a:ln>
            <a:noFill/>
          </a:ln>
          <a:effectLst>
            <a:outerShdw blurRad="38100" dist="25400" dir="5400000" rotWithShape="0">
              <a:srgbClr val="000000">
                <a:alpha val="43921"/>
              </a:srgbClr>
            </a:outerShdw>
          </a:effectLst>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47" name="Google Shape;147;p21"/>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8" name="Google Shape;148;p21"/>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9" name="Google Shape;149;p21"/>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150"/>
        <p:cNvGrpSpPr/>
        <p:nvPr/>
      </p:nvGrpSpPr>
      <p:grpSpPr>
        <a:xfrm>
          <a:off x="0" y="0"/>
          <a:ext cx="0" cy="0"/>
          <a:chOff x="0" y="0"/>
          <a:chExt cx="0" cy="0"/>
        </a:xfrm>
      </p:grpSpPr>
      <p:grpSp>
        <p:nvGrpSpPr>
          <p:cNvPr id="151" name="Google Shape;151;p22"/>
          <p:cNvGrpSpPr/>
          <p:nvPr/>
        </p:nvGrpSpPr>
        <p:grpSpPr>
          <a:xfrm>
            <a:off x="0" y="-1191"/>
            <a:ext cx="9144000" cy="5149454"/>
            <a:chOff x="0" y="-2373"/>
            <a:chExt cx="12192000" cy="6867027"/>
          </a:xfrm>
        </p:grpSpPr>
        <p:sp>
          <p:nvSpPr>
            <p:cNvPr id="152" name="Google Shape;152;p22"/>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53" name="Google Shape;153;p22"/>
            <p:cNvSpPr/>
            <p:nvPr/>
          </p:nvSpPr>
          <p:spPr>
            <a:xfrm>
              <a:off x="3220" y="2667000"/>
              <a:ext cx="4191000" cy="4191000"/>
            </a:xfrm>
            <a:prstGeom prst="ellipse">
              <a:avLst/>
            </a:prstGeom>
            <a:gradFill>
              <a:gsLst>
                <a:gs pos="0">
                  <a:srgbClr val="F7F7F7">
                    <a:alpha val="10196"/>
                  </a:srgbClr>
                </a:gs>
                <a:gs pos="36000">
                  <a:srgbClr val="F7F7F7">
                    <a:alpha val="9019"/>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54" name="Google Shape;154;p22"/>
            <p:cNvSpPr/>
            <p:nvPr/>
          </p:nvSpPr>
          <p:spPr>
            <a:xfrm>
              <a:off x="1750" y="2895600"/>
              <a:ext cx="2362200" cy="2362200"/>
            </a:xfrm>
            <a:prstGeom prst="ellipse">
              <a:avLst/>
            </a:prstGeom>
            <a:gradFill>
              <a:gsLst>
                <a:gs pos="0">
                  <a:srgbClr val="F7F7F7">
                    <a:alpha val="7058"/>
                  </a:srgbClr>
                </a:gs>
                <a:gs pos="36000">
                  <a:srgbClr val="F7F7F7">
                    <a:alpha val="7058"/>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55" name="Google Shape;155;p22"/>
            <p:cNvSpPr/>
            <p:nvPr/>
          </p:nvSpPr>
          <p:spPr>
            <a:xfrm>
              <a:off x="8609012" y="1676400"/>
              <a:ext cx="2819400" cy="2819400"/>
            </a:xfrm>
            <a:prstGeom prst="ellipse">
              <a:avLst/>
            </a:prstGeom>
            <a:gradFill>
              <a:gsLst>
                <a:gs pos="0">
                  <a:srgbClr val="F7F7F7">
                    <a:alpha val="5882"/>
                  </a:srgbClr>
                </a:gs>
                <a:gs pos="36000">
                  <a:srgbClr val="F7F7F7">
                    <a:alpha val="5098"/>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56" name="Google Shape;156;p22"/>
            <p:cNvSpPr/>
            <p:nvPr/>
          </p:nvSpPr>
          <p:spPr>
            <a:xfrm>
              <a:off x="7999412" y="-2373"/>
              <a:ext cx="1600200" cy="1600200"/>
            </a:xfrm>
            <a:prstGeom prst="ellipse">
              <a:avLst/>
            </a:prstGeom>
            <a:gradFill>
              <a:gsLst>
                <a:gs pos="0">
                  <a:srgbClr val="F7F7F7">
                    <a:alpha val="12941"/>
                  </a:srgbClr>
                </a:gs>
                <a:gs pos="36000">
                  <a:srgbClr val="F7F7F7">
                    <a:alpha val="5882"/>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57" name="Google Shape;157;p22"/>
            <p:cNvSpPr/>
            <p:nvPr/>
          </p:nvSpPr>
          <p:spPr>
            <a:xfrm>
              <a:off x="8609012" y="5874054"/>
              <a:ext cx="990600" cy="990600"/>
            </a:xfrm>
            <a:prstGeom prst="ellipse">
              <a:avLst/>
            </a:prstGeom>
            <a:gradFill>
              <a:gsLst>
                <a:gs pos="0">
                  <a:srgbClr val="F7F7F7">
                    <a:alpha val="12941"/>
                  </a:srgbClr>
                </a:gs>
                <a:gs pos="36000">
                  <a:srgbClr val="F7F7F7">
                    <a:alpha val="5882"/>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58" name="Google Shape;158;p22"/>
            <p:cNvSpPr/>
            <p:nvPr/>
          </p:nvSpPr>
          <p:spPr>
            <a:xfrm>
              <a:off x="5713413" y="402504"/>
              <a:ext cx="6054725" cy="6054098"/>
            </a:xfrm>
            <a:prstGeom prst="rect">
              <a:avLst/>
            </a:prstGeom>
            <a:solidFill>
              <a:schemeClr val="lt1"/>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59" name="Google Shape;159;p22"/>
            <p:cNvSpPr/>
            <p:nvPr/>
          </p:nvSpPr>
          <p:spPr>
            <a:xfrm rot="-5677511">
              <a:off x="3140607" y="1825959"/>
              <a:ext cx="3299348" cy="439737"/>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60" name="Google Shape;160;p22"/>
            <p:cNvSpPr/>
            <p:nvPr/>
          </p:nvSpPr>
          <p:spPr>
            <a:xfrm rot="-5400000">
              <a:off x="2229164" y="2802490"/>
              <a:ext cx="6054098" cy="1254125"/>
            </a:xfrm>
            <a:custGeom>
              <a:avLst/>
              <a:gdLst/>
              <a:ahLst/>
              <a:cxnLst/>
              <a:rect l="l" t="t" r="r" b="b"/>
              <a:pathLst>
                <a:path w="10000" h="8000" extrusionOk="0">
                  <a:moveTo>
                    <a:pt x="0" y="0"/>
                  </a:moveTo>
                  <a:lnTo>
                    <a:pt x="0" y="7970"/>
                  </a:lnTo>
                  <a:lnTo>
                    <a:pt x="10000" y="8000"/>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61" name="Google Shape;161;p22"/>
            <p:cNvSpPr/>
            <p:nvPr/>
          </p:nvSpPr>
          <p:spPr>
            <a:xfrm>
              <a:off x="0" y="804"/>
              <a:ext cx="12192000" cy="6857499"/>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162" name="Google Shape;162;p22"/>
          <p:cNvSpPr/>
          <p:nvPr/>
        </p:nvSpPr>
        <p:spPr>
          <a:xfrm>
            <a:off x="7828360" y="0"/>
            <a:ext cx="514350" cy="857250"/>
          </a:xfrm>
          <a:prstGeom prst="rect">
            <a:avLst/>
          </a:prstGeom>
          <a:solidFill>
            <a:schemeClr val="accent1"/>
          </a:solidFill>
          <a:ln>
            <a:noFill/>
          </a:ln>
          <a:effectLst>
            <a:outerShdw blurRad="38100" dist="25400" dir="5400000" rotWithShape="0">
              <a:srgbClr val="000000">
                <a:alpha val="43921"/>
              </a:srgbClr>
            </a:outerShdw>
          </a:effectLst>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63" name="Google Shape;163;p22"/>
          <p:cNvSpPr txBox="1">
            <a:spLocks noGrp="1"/>
          </p:cNvSpPr>
          <p:nvPr>
            <p:ph type="title"/>
          </p:nvPr>
        </p:nvSpPr>
        <p:spPr>
          <a:xfrm>
            <a:off x="866215" y="971550"/>
            <a:ext cx="2094869" cy="120015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sz="1800" b="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64" name="Google Shape;164;p22"/>
          <p:cNvSpPr txBox="1">
            <a:spLocks noGrp="1"/>
          </p:cNvSpPr>
          <p:nvPr>
            <p:ph type="body" idx="1"/>
          </p:nvPr>
        </p:nvSpPr>
        <p:spPr>
          <a:xfrm>
            <a:off x="4335860" y="1085850"/>
            <a:ext cx="3892549" cy="3429000"/>
          </a:xfrm>
          <a:prstGeom prst="rect">
            <a:avLst/>
          </a:prstGeom>
          <a:noFill/>
          <a:ln>
            <a:noFill/>
          </a:ln>
        </p:spPr>
        <p:txBody>
          <a:bodyPr spcFirstLastPara="1" wrap="square" lIns="68575" tIns="34275" rIns="68575" bIns="34275" anchor="ctr" anchorCtr="0">
            <a:normAutofit/>
          </a:bodyPr>
          <a:lstStyle>
            <a:lvl1pPr marL="457200" lvl="0" indent="-298450" algn="l">
              <a:lnSpc>
                <a:spcPct val="100000"/>
              </a:lnSpc>
              <a:spcBef>
                <a:spcPts val="800"/>
              </a:spcBef>
              <a:spcAft>
                <a:spcPts val="0"/>
              </a:spcAft>
              <a:buSzPts val="1100"/>
              <a:buChar char="►"/>
              <a:defRPr/>
            </a:lvl1pPr>
            <a:lvl2pPr marL="914400" lvl="1" indent="-298450" algn="l">
              <a:lnSpc>
                <a:spcPct val="100000"/>
              </a:lnSpc>
              <a:spcBef>
                <a:spcPts val="800"/>
              </a:spcBef>
              <a:spcAft>
                <a:spcPts val="0"/>
              </a:spcAft>
              <a:buSzPts val="1100"/>
              <a:buChar char="►"/>
              <a:defRPr/>
            </a:lvl2pPr>
            <a:lvl3pPr marL="1371600" lvl="2" indent="-298450" algn="l">
              <a:lnSpc>
                <a:spcPct val="100000"/>
              </a:lnSpc>
              <a:spcBef>
                <a:spcPts val="800"/>
              </a:spcBef>
              <a:spcAft>
                <a:spcPts val="0"/>
              </a:spcAft>
              <a:buSzPts val="1100"/>
              <a:buChar char="►"/>
              <a:defRPr/>
            </a:lvl3pPr>
            <a:lvl4pPr marL="1828800" lvl="3" indent="-298450" algn="l">
              <a:lnSpc>
                <a:spcPct val="100000"/>
              </a:lnSpc>
              <a:spcBef>
                <a:spcPts val="800"/>
              </a:spcBef>
              <a:spcAft>
                <a:spcPts val="0"/>
              </a:spcAft>
              <a:buSzPts val="1100"/>
              <a:buChar char="►"/>
              <a:defRPr/>
            </a:lvl4pPr>
            <a:lvl5pPr marL="2286000" lvl="4" indent="-298450" algn="l">
              <a:lnSpc>
                <a:spcPct val="100000"/>
              </a:lnSpc>
              <a:spcBef>
                <a:spcPts val="800"/>
              </a:spcBef>
              <a:spcAft>
                <a:spcPts val="0"/>
              </a:spcAft>
              <a:buSzPts val="1100"/>
              <a:buChar char="►"/>
              <a:defRPr/>
            </a:lvl5pPr>
            <a:lvl6pPr marL="2743200" lvl="5" indent="-298450" algn="l">
              <a:lnSpc>
                <a:spcPct val="100000"/>
              </a:lnSpc>
              <a:spcBef>
                <a:spcPts val="800"/>
              </a:spcBef>
              <a:spcAft>
                <a:spcPts val="0"/>
              </a:spcAft>
              <a:buSzPts val="1100"/>
              <a:buChar char="►"/>
              <a:defRPr/>
            </a:lvl6pPr>
            <a:lvl7pPr marL="3200400" lvl="6" indent="-298450" algn="l">
              <a:lnSpc>
                <a:spcPct val="100000"/>
              </a:lnSpc>
              <a:spcBef>
                <a:spcPts val="800"/>
              </a:spcBef>
              <a:spcAft>
                <a:spcPts val="0"/>
              </a:spcAft>
              <a:buSzPts val="1100"/>
              <a:buChar char="►"/>
              <a:defRPr/>
            </a:lvl7pPr>
            <a:lvl8pPr marL="3657600" lvl="7" indent="-298450" algn="l">
              <a:lnSpc>
                <a:spcPct val="100000"/>
              </a:lnSpc>
              <a:spcBef>
                <a:spcPts val="800"/>
              </a:spcBef>
              <a:spcAft>
                <a:spcPts val="0"/>
              </a:spcAft>
              <a:buSzPts val="1100"/>
              <a:buChar char="►"/>
              <a:defRPr/>
            </a:lvl8pPr>
            <a:lvl9pPr marL="4114800" lvl="8" indent="-298450" algn="l">
              <a:lnSpc>
                <a:spcPct val="100000"/>
              </a:lnSpc>
              <a:spcBef>
                <a:spcPts val="800"/>
              </a:spcBef>
              <a:spcAft>
                <a:spcPts val="0"/>
              </a:spcAft>
              <a:buSzPts val="1100"/>
              <a:buChar char="►"/>
              <a:defRPr/>
            </a:lvl9pPr>
          </a:lstStyle>
          <a:p>
            <a:endParaRPr/>
          </a:p>
        </p:txBody>
      </p:sp>
      <p:sp>
        <p:nvSpPr>
          <p:cNvPr id="165" name="Google Shape;165;p22"/>
          <p:cNvSpPr txBox="1">
            <a:spLocks noGrp="1"/>
          </p:cNvSpPr>
          <p:nvPr>
            <p:ph type="body" idx="2"/>
          </p:nvPr>
        </p:nvSpPr>
        <p:spPr>
          <a:xfrm>
            <a:off x="866216" y="2171700"/>
            <a:ext cx="2094869" cy="2346959"/>
          </a:xfrm>
          <a:prstGeom prst="rect">
            <a:avLst/>
          </a:prstGeom>
          <a:noFill/>
          <a:ln>
            <a:noFill/>
          </a:ln>
        </p:spPr>
        <p:txBody>
          <a:bodyPr spcFirstLastPara="1" wrap="square" lIns="68575" tIns="34275" rIns="68575" bIns="34275" anchor="t" anchorCtr="0">
            <a:noAutofit/>
          </a:bodyPr>
          <a:lstStyle>
            <a:lvl1pPr marL="457200" lvl="0" indent="-228600" algn="l">
              <a:lnSpc>
                <a:spcPct val="100000"/>
              </a:lnSpc>
              <a:spcBef>
                <a:spcPts val="800"/>
              </a:spcBef>
              <a:spcAft>
                <a:spcPts val="0"/>
              </a:spcAft>
              <a:buSzPts val="800"/>
              <a:buNone/>
              <a:defRPr sz="1100">
                <a:solidFill>
                  <a:schemeClr val="accent1"/>
                </a:solidFill>
              </a:defRPr>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166" name="Google Shape;166;p22"/>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67" name="Google Shape;167;p22"/>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68" name="Google Shape;168;p22"/>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169"/>
        <p:cNvGrpSpPr/>
        <p:nvPr/>
      </p:nvGrpSpPr>
      <p:grpSpPr>
        <a:xfrm>
          <a:off x="0" y="0"/>
          <a:ext cx="0" cy="0"/>
          <a:chOff x="0" y="0"/>
          <a:chExt cx="0" cy="0"/>
        </a:xfrm>
      </p:grpSpPr>
      <p:grpSp>
        <p:nvGrpSpPr>
          <p:cNvPr id="170" name="Google Shape;170;p23"/>
          <p:cNvGrpSpPr/>
          <p:nvPr/>
        </p:nvGrpSpPr>
        <p:grpSpPr>
          <a:xfrm>
            <a:off x="0" y="-1191"/>
            <a:ext cx="9144000" cy="5149454"/>
            <a:chOff x="0" y="-2373"/>
            <a:chExt cx="12192000" cy="6867027"/>
          </a:xfrm>
        </p:grpSpPr>
        <p:sp>
          <p:nvSpPr>
            <p:cNvPr id="171" name="Google Shape;171;p23"/>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72" name="Google Shape;172;p23"/>
            <p:cNvSpPr/>
            <p:nvPr/>
          </p:nvSpPr>
          <p:spPr>
            <a:xfrm>
              <a:off x="3220" y="2667000"/>
              <a:ext cx="4191000" cy="4191000"/>
            </a:xfrm>
            <a:prstGeom prst="ellipse">
              <a:avLst/>
            </a:prstGeom>
            <a:gradFill>
              <a:gsLst>
                <a:gs pos="0">
                  <a:srgbClr val="F7F7F7">
                    <a:alpha val="10196"/>
                  </a:srgbClr>
                </a:gs>
                <a:gs pos="36000">
                  <a:srgbClr val="F7F7F7">
                    <a:alpha val="9019"/>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73" name="Google Shape;173;p23"/>
            <p:cNvSpPr/>
            <p:nvPr/>
          </p:nvSpPr>
          <p:spPr>
            <a:xfrm>
              <a:off x="1750" y="2895600"/>
              <a:ext cx="2362200" cy="2362200"/>
            </a:xfrm>
            <a:prstGeom prst="ellipse">
              <a:avLst/>
            </a:prstGeom>
            <a:gradFill>
              <a:gsLst>
                <a:gs pos="0">
                  <a:srgbClr val="F7F7F7">
                    <a:alpha val="7058"/>
                  </a:srgbClr>
                </a:gs>
                <a:gs pos="36000">
                  <a:srgbClr val="F7F7F7">
                    <a:alpha val="7058"/>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74" name="Google Shape;174;p23"/>
            <p:cNvSpPr/>
            <p:nvPr/>
          </p:nvSpPr>
          <p:spPr>
            <a:xfrm>
              <a:off x="8609012" y="1676400"/>
              <a:ext cx="2819400" cy="2819400"/>
            </a:xfrm>
            <a:prstGeom prst="ellipse">
              <a:avLst/>
            </a:prstGeom>
            <a:gradFill>
              <a:gsLst>
                <a:gs pos="0">
                  <a:srgbClr val="F7F7F7">
                    <a:alpha val="5882"/>
                  </a:srgbClr>
                </a:gs>
                <a:gs pos="36000">
                  <a:srgbClr val="F7F7F7">
                    <a:alpha val="5098"/>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75" name="Google Shape;175;p23"/>
            <p:cNvSpPr/>
            <p:nvPr/>
          </p:nvSpPr>
          <p:spPr>
            <a:xfrm>
              <a:off x="7999412" y="-2373"/>
              <a:ext cx="1600200" cy="1600200"/>
            </a:xfrm>
            <a:prstGeom prst="ellipse">
              <a:avLst/>
            </a:prstGeom>
            <a:gradFill>
              <a:gsLst>
                <a:gs pos="0">
                  <a:srgbClr val="F7F7F7">
                    <a:alpha val="12941"/>
                  </a:srgbClr>
                </a:gs>
                <a:gs pos="36000">
                  <a:srgbClr val="F7F7F7">
                    <a:alpha val="5882"/>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76" name="Google Shape;176;p23"/>
            <p:cNvSpPr/>
            <p:nvPr/>
          </p:nvSpPr>
          <p:spPr>
            <a:xfrm>
              <a:off x="8609012" y="5874054"/>
              <a:ext cx="990600" cy="990600"/>
            </a:xfrm>
            <a:prstGeom prst="ellipse">
              <a:avLst/>
            </a:prstGeom>
            <a:gradFill>
              <a:gsLst>
                <a:gs pos="0">
                  <a:srgbClr val="F7F7F7">
                    <a:alpha val="12941"/>
                  </a:srgbClr>
                </a:gs>
                <a:gs pos="36000">
                  <a:srgbClr val="F7F7F7">
                    <a:alpha val="5882"/>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77" name="Google Shape;177;p23"/>
            <p:cNvSpPr/>
            <p:nvPr/>
          </p:nvSpPr>
          <p:spPr>
            <a:xfrm>
              <a:off x="6172200" y="402504"/>
              <a:ext cx="5595938" cy="6054098"/>
            </a:xfrm>
            <a:prstGeom prst="rect">
              <a:avLst/>
            </a:prstGeom>
            <a:solidFill>
              <a:schemeClr val="lt1"/>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78" name="Google Shape;178;p23"/>
            <p:cNvSpPr/>
            <p:nvPr/>
          </p:nvSpPr>
          <p:spPr>
            <a:xfrm rot="-5400000">
              <a:off x="3295170" y="2801697"/>
              <a:ext cx="6054098" cy="1255712"/>
            </a:xfrm>
            <a:custGeom>
              <a:avLst/>
              <a:gdLst/>
              <a:ahLst/>
              <a:cxnLst/>
              <a:rect l="l" t="t" r="r" b="b"/>
              <a:pathLst>
                <a:path w="10000" h="8000" extrusionOk="0">
                  <a:moveTo>
                    <a:pt x="0" y="0"/>
                  </a:moveTo>
                  <a:lnTo>
                    <a:pt x="0" y="7970"/>
                  </a:lnTo>
                  <a:lnTo>
                    <a:pt x="10000" y="8000"/>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79" name="Google Shape;179;p23"/>
            <p:cNvSpPr/>
            <p:nvPr/>
          </p:nvSpPr>
          <p:spPr>
            <a:xfrm rot="-5677511">
              <a:off x="4203438" y="1825165"/>
              <a:ext cx="3299348" cy="441325"/>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80" name="Google Shape;180;p23"/>
            <p:cNvSpPr/>
            <p:nvPr/>
          </p:nvSpPr>
          <p:spPr>
            <a:xfrm>
              <a:off x="0" y="804"/>
              <a:ext cx="12192000" cy="6857499"/>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181" name="Google Shape;181;p23"/>
          <p:cNvSpPr/>
          <p:nvPr/>
        </p:nvSpPr>
        <p:spPr>
          <a:xfrm>
            <a:off x="7828360" y="0"/>
            <a:ext cx="514350" cy="857250"/>
          </a:xfrm>
          <a:prstGeom prst="rect">
            <a:avLst/>
          </a:prstGeom>
          <a:solidFill>
            <a:schemeClr val="accent1"/>
          </a:solidFill>
          <a:ln>
            <a:noFill/>
          </a:ln>
          <a:effectLst>
            <a:outerShdw blurRad="38100" dist="25400" dir="5400000" rotWithShape="0">
              <a:srgbClr val="000000">
                <a:alpha val="43921"/>
              </a:srgbClr>
            </a:outerShdw>
          </a:effectLst>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82" name="Google Shape;182;p23"/>
          <p:cNvSpPr txBox="1">
            <a:spLocks noGrp="1"/>
          </p:cNvSpPr>
          <p:nvPr>
            <p:ph type="title"/>
          </p:nvPr>
        </p:nvSpPr>
        <p:spPr>
          <a:xfrm>
            <a:off x="865430" y="1269999"/>
            <a:ext cx="2895195" cy="1301751"/>
          </a:xfrm>
          <a:prstGeom prst="rect">
            <a:avLst/>
          </a:prstGeom>
          <a:noFill/>
          <a:ln>
            <a:noFill/>
          </a:ln>
        </p:spPr>
        <p:txBody>
          <a:bodyPr spcFirstLastPara="1" wrap="square" lIns="68575" tIns="34275" rIns="68575" bIns="34275" anchor="b" anchorCtr="0">
            <a:normAutofit/>
          </a:bodyPr>
          <a:lstStyle>
            <a:lvl1pPr lvl="0" algn="l">
              <a:lnSpc>
                <a:spcPct val="100000"/>
              </a:lnSpc>
              <a:spcBef>
                <a:spcPts val="0"/>
              </a:spcBef>
              <a:spcAft>
                <a:spcPts val="0"/>
              </a:spcAft>
              <a:buSzPts val="1100"/>
              <a:buNone/>
              <a:defRPr sz="2700" b="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83" name="Google Shape;183;p23"/>
          <p:cNvSpPr>
            <a:spLocks noGrp="1"/>
          </p:cNvSpPr>
          <p:nvPr>
            <p:ph type="pic" idx="2"/>
          </p:nvPr>
        </p:nvSpPr>
        <p:spPr>
          <a:xfrm>
            <a:off x="4910902" y="857250"/>
            <a:ext cx="2420395" cy="3429000"/>
          </a:xfrm>
          <a:prstGeom prst="roundRect">
            <a:avLst>
              <a:gd name="adj" fmla="val 1858"/>
            </a:avLst>
          </a:prstGeom>
          <a:noFill/>
          <a:ln>
            <a:noFill/>
          </a:ln>
          <a:effectLst>
            <a:outerShdw blurRad="50800" dist="50800" dir="5400000" algn="tl" rotWithShape="0">
              <a:srgbClr val="000000">
                <a:alpha val="41960"/>
              </a:srgbClr>
            </a:outerShdw>
          </a:effectLst>
        </p:spPr>
      </p:sp>
      <p:sp>
        <p:nvSpPr>
          <p:cNvPr id="184" name="Google Shape;184;p23"/>
          <p:cNvSpPr txBox="1">
            <a:spLocks noGrp="1"/>
          </p:cNvSpPr>
          <p:nvPr>
            <p:ph type="body" idx="1"/>
          </p:nvPr>
        </p:nvSpPr>
        <p:spPr>
          <a:xfrm>
            <a:off x="866216" y="2743200"/>
            <a:ext cx="2894409" cy="1028700"/>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SzPts val="800"/>
              <a:buNone/>
              <a:defRPr sz="1100">
                <a:solidFill>
                  <a:schemeClr val="accent1"/>
                </a:solidFill>
              </a:defRPr>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185" name="Google Shape;185;p23"/>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86" name="Google Shape;186;p23"/>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87" name="Google Shape;187;p23"/>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188"/>
        <p:cNvGrpSpPr/>
        <p:nvPr/>
      </p:nvGrpSpPr>
      <p:grpSpPr>
        <a:xfrm>
          <a:off x="0" y="0"/>
          <a:ext cx="0" cy="0"/>
          <a:chOff x="0" y="0"/>
          <a:chExt cx="0" cy="0"/>
        </a:xfrm>
      </p:grpSpPr>
      <p:grpSp>
        <p:nvGrpSpPr>
          <p:cNvPr id="189" name="Google Shape;189;p24"/>
          <p:cNvGrpSpPr/>
          <p:nvPr/>
        </p:nvGrpSpPr>
        <p:grpSpPr>
          <a:xfrm>
            <a:off x="0" y="-1191"/>
            <a:ext cx="9144000" cy="5149454"/>
            <a:chOff x="0" y="-2373"/>
            <a:chExt cx="12192000" cy="6867027"/>
          </a:xfrm>
        </p:grpSpPr>
        <p:sp>
          <p:nvSpPr>
            <p:cNvPr id="190" name="Google Shape;190;p24"/>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91" name="Google Shape;191;p24"/>
            <p:cNvSpPr/>
            <p:nvPr/>
          </p:nvSpPr>
          <p:spPr>
            <a:xfrm>
              <a:off x="3220" y="2667000"/>
              <a:ext cx="4191000" cy="4191000"/>
            </a:xfrm>
            <a:prstGeom prst="ellipse">
              <a:avLst/>
            </a:prstGeom>
            <a:gradFill>
              <a:gsLst>
                <a:gs pos="0">
                  <a:srgbClr val="F7F7F7">
                    <a:alpha val="10196"/>
                  </a:srgbClr>
                </a:gs>
                <a:gs pos="36000">
                  <a:srgbClr val="F7F7F7">
                    <a:alpha val="9019"/>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92" name="Google Shape;192;p24"/>
            <p:cNvSpPr/>
            <p:nvPr/>
          </p:nvSpPr>
          <p:spPr>
            <a:xfrm>
              <a:off x="1750" y="2895600"/>
              <a:ext cx="2362200" cy="2362200"/>
            </a:xfrm>
            <a:prstGeom prst="ellipse">
              <a:avLst/>
            </a:prstGeom>
            <a:gradFill>
              <a:gsLst>
                <a:gs pos="0">
                  <a:srgbClr val="F7F7F7">
                    <a:alpha val="7058"/>
                  </a:srgbClr>
                </a:gs>
                <a:gs pos="36000">
                  <a:srgbClr val="F7F7F7">
                    <a:alpha val="7058"/>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93" name="Google Shape;193;p24"/>
            <p:cNvSpPr/>
            <p:nvPr/>
          </p:nvSpPr>
          <p:spPr>
            <a:xfrm>
              <a:off x="8609012" y="1676400"/>
              <a:ext cx="2819400" cy="2819400"/>
            </a:xfrm>
            <a:prstGeom prst="ellipse">
              <a:avLst/>
            </a:prstGeom>
            <a:gradFill>
              <a:gsLst>
                <a:gs pos="0">
                  <a:srgbClr val="F7F7F7">
                    <a:alpha val="5882"/>
                  </a:srgbClr>
                </a:gs>
                <a:gs pos="36000">
                  <a:srgbClr val="F7F7F7">
                    <a:alpha val="5098"/>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94" name="Google Shape;194;p24"/>
            <p:cNvSpPr/>
            <p:nvPr/>
          </p:nvSpPr>
          <p:spPr>
            <a:xfrm>
              <a:off x="7999412" y="-2373"/>
              <a:ext cx="1600200" cy="1600200"/>
            </a:xfrm>
            <a:prstGeom prst="ellipse">
              <a:avLst/>
            </a:prstGeom>
            <a:gradFill>
              <a:gsLst>
                <a:gs pos="0">
                  <a:srgbClr val="F7F7F7">
                    <a:alpha val="12941"/>
                  </a:srgbClr>
                </a:gs>
                <a:gs pos="36000">
                  <a:srgbClr val="F7F7F7">
                    <a:alpha val="5882"/>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95" name="Google Shape;195;p24"/>
            <p:cNvSpPr/>
            <p:nvPr/>
          </p:nvSpPr>
          <p:spPr>
            <a:xfrm>
              <a:off x="8609012" y="5874054"/>
              <a:ext cx="990600" cy="990600"/>
            </a:xfrm>
            <a:prstGeom prst="ellipse">
              <a:avLst/>
            </a:prstGeom>
            <a:gradFill>
              <a:gsLst>
                <a:gs pos="0">
                  <a:srgbClr val="F7F7F7">
                    <a:alpha val="12941"/>
                  </a:srgbClr>
                </a:gs>
                <a:gs pos="36000">
                  <a:srgbClr val="F7F7F7">
                    <a:alpha val="5882"/>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96" name="Google Shape;196;p24"/>
            <p:cNvSpPr/>
            <p:nvPr/>
          </p:nvSpPr>
          <p:spPr>
            <a:xfrm rot="-589932">
              <a:off x="8491538" y="2714271"/>
              <a:ext cx="3298825" cy="441395"/>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97" name="Google Shape;197;p24"/>
            <p:cNvSpPr/>
            <p:nvPr/>
          </p:nvSpPr>
          <p:spPr>
            <a:xfrm>
              <a:off x="455613" y="2801598"/>
              <a:ext cx="11277600" cy="3602608"/>
            </a:xfrm>
            <a:custGeom>
              <a:avLst/>
              <a:gdLst/>
              <a:ahLst/>
              <a:cxnLst/>
              <a:rect l="l" t="t" r="r" b="b"/>
              <a:pathLst>
                <a:path w="10000" h="7946" extrusionOk="0">
                  <a:moveTo>
                    <a:pt x="0" y="0"/>
                  </a:moveTo>
                  <a:lnTo>
                    <a:pt x="0" y="7945"/>
                  </a:lnTo>
                  <a:lnTo>
                    <a:pt x="10000" y="7946"/>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98" name="Google Shape;198;p24"/>
            <p:cNvSpPr/>
            <p:nvPr/>
          </p:nvSpPr>
          <p:spPr>
            <a:xfrm>
              <a:off x="0" y="804"/>
              <a:ext cx="12192000" cy="6857499"/>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199" name="Google Shape;199;p24"/>
          <p:cNvSpPr/>
          <p:nvPr/>
        </p:nvSpPr>
        <p:spPr>
          <a:xfrm>
            <a:off x="7828360" y="0"/>
            <a:ext cx="514350" cy="857250"/>
          </a:xfrm>
          <a:prstGeom prst="rect">
            <a:avLst/>
          </a:prstGeom>
          <a:solidFill>
            <a:schemeClr val="accent1"/>
          </a:solidFill>
          <a:ln>
            <a:noFill/>
          </a:ln>
          <a:effectLst>
            <a:outerShdw blurRad="38100" dist="25400" dir="5400000" rotWithShape="0">
              <a:srgbClr val="000000">
                <a:alpha val="43921"/>
              </a:srgbClr>
            </a:outerShdw>
          </a:effectLst>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00" name="Google Shape;200;p24"/>
          <p:cNvSpPr txBox="1">
            <a:spLocks noGrp="1"/>
          </p:cNvSpPr>
          <p:nvPr>
            <p:ph type="title"/>
          </p:nvPr>
        </p:nvSpPr>
        <p:spPr>
          <a:xfrm>
            <a:off x="866215" y="797562"/>
            <a:ext cx="6619244" cy="1034816"/>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sz="30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01" name="Google Shape;201;p24"/>
          <p:cNvSpPr txBox="1">
            <a:spLocks noGrp="1"/>
          </p:cNvSpPr>
          <p:nvPr>
            <p:ph type="body" idx="1"/>
          </p:nvPr>
        </p:nvSpPr>
        <p:spPr>
          <a:xfrm>
            <a:off x="866215" y="2657475"/>
            <a:ext cx="6619244" cy="1857375"/>
          </a:xfrm>
          <a:prstGeom prst="rect">
            <a:avLst/>
          </a:prstGeom>
          <a:noFill/>
          <a:ln>
            <a:noFill/>
          </a:ln>
        </p:spPr>
        <p:txBody>
          <a:bodyPr spcFirstLastPara="1" wrap="square" lIns="68575" tIns="34275" rIns="68575" bIns="34275" anchor="ctr" anchorCtr="0">
            <a:normAutofit/>
          </a:bodyPr>
          <a:lstStyle>
            <a:lvl1pPr marL="457200" lvl="0" indent="-228600" algn="l">
              <a:lnSpc>
                <a:spcPct val="100000"/>
              </a:lnSpc>
              <a:spcBef>
                <a:spcPts val="800"/>
              </a:spcBef>
              <a:spcAft>
                <a:spcPts val="0"/>
              </a:spcAft>
              <a:buSzPts val="1100"/>
              <a:buNone/>
              <a:defRPr sz="1400"/>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202" name="Google Shape;202;p24"/>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03" name="Google Shape;203;p24"/>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04" name="Google Shape;204;p24"/>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205"/>
        <p:cNvGrpSpPr/>
        <p:nvPr/>
      </p:nvGrpSpPr>
      <p:grpSpPr>
        <a:xfrm>
          <a:off x="0" y="0"/>
          <a:ext cx="0" cy="0"/>
          <a:chOff x="0" y="0"/>
          <a:chExt cx="0" cy="0"/>
        </a:xfrm>
      </p:grpSpPr>
      <p:grpSp>
        <p:nvGrpSpPr>
          <p:cNvPr id="206" name="Google Shape;206;p25"/>
          <p:cNvGrpSpPr/>
          <p:nvPr/>
        </p:nvGrpSpPr>
        <p:grpSpPr>
          <a:xfrm>
            <a:off x="0" y="-1191"/>
            <a:ext cx="9144000" cy="5149454"/>
            <a:chOff x="0" y="-2373"/>
            <a:chExt cx="12192000" cy="6867027"/>
          </a:xfrm>
        </p:grpSpPr>
        <p:sp>
          <p:nvSpPr>
            <p:cNvPr id="207" name="Google Shape;207;p25"/>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08" name="Google Shape;208;p25"/>
            <p:cNvSpPr/>
            <p:nvPr/>
          </p:nvSpPr>
          <p:spPr>
            <a:xfrm>
              <a:off x="3220" y="2667000"/>
              <a:ext cx="4191000" cy="4191000"/>
            </a:xfrm>
            <a:prstGeom prst="ellipse">
              <a:avLst/>
            </a:prstGeom>
            <a:gradFill>
              <a:gsLst>
                <a:gs pos="0">
                  <a:srgbClr val="F7F7F7">
                    <a:alpha val="10196"/>
                  </a:srgbClr>
                </a:gs>
                <a:gs pos="36000">
                  <a:srgbClr val="F7F7F7">
                    <a:alpha val="9019"/>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09" name="Google Shape;209;p25"/>
            <p:cNvSpPr/>
            <p:nvPr/>
          </p:nvSpPr>
          <p:spPr>
            <a:xfrm>
              <a:off x="1750" y="2895600"/>
              <a:ext cx="2362200" cy="2362200"/>
            </a:xfrm>
            <a:prstGeom prst="ellipse">
              <a:avLst/>
            </a:prstGeom>
            <a:gradFill>
              <a:gsLst>
                <a:gs pos="0">
                  <a:srgbClr val="F7F7F7">
                    <a:alpha val="7058"/>
                  </a:srgbClr>
                </a:gs>
                <a:gs pos="36000">
                  <a:srgbClr val="F7F7F7">
                    <a:alpha val="7058"/>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0" name="Google Shape;210;p25"/>
            <p:cNvSpPr/>
            <p:nvPr/>
          </p:nvSpPr>
          <p:spPr>
            <a:xfrm>
              <a:off x="8609012" y="1676400"/>
              <a:ext cx="2819400" cy="2819400"/>
            </a:xfrm>
            <a:prstGeom prst="ellipse">
              <a:avLst/>
            </a:prstGeom>
            <a:gradFill>
              <a:gsLst>
                <a:gs pos="0">
                  <a:srgbClr val="F7F7F7">
                    <a:alpha val="5882"/>
                  </a:srgbClr>
                </a:gs>
                <a:gs pos="36000">
                  <a:srgbClr val="F7F7F7">
                    <a:alpha val="5098"/>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1" name="Google Shape;211;p25"/>
            <p:cNvSpPr/>
            <p:nvPr/>
          </p:nvSpPr>
          <p:spPr>
            <a:xfrm>
              <a:off x="7999412" y="-2373"/>
              <a:ext cx="1600200" cy="1600200"/>
            </a:xfrm>
            <a:prstGeom prst="ellipse">
              <a:avLst/>
            </a:prstGeom>
            <a:gradFill>
              <a:gsLst>
                <a:gs pos="0">
                  <a:srgbClr val="F7F7F7">
                    <a:alpha val="12941"/>
                  </a:srgbClr>
                </a:gs>
                <a:gs pos="36000">
                  <a:srgbClr val="F7F7F7">
                    <a:alpha val="5882"/>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2" name="Google Shape;212;p25"/>
            <p:cNvSpPr/>
            <p:nvPr/>
          </p:nvSpPr>
          <p:spPr>
            <a:xfrm>
              <a:off x="8609012" y="5874054"/>
              <a:ext cx="990600" cy="990600"/>
            </a:xfrm>
            <a:prstGeom prst="ellipse">
              <a:avLst/>
            </a:prstGeom>
            <a:gradFill>
              <a:gsLst>
                <a:gs pos="0">
                  <a:srgbClr val="F7F7F7">
                    <a:alpha val="12941"/>
                  </a:srgbClr>
                </a:gs>
                <a:gs pos="36000">
                  <a:srgbClr val="F7F7F7">
                    <a:alpha val="5882"/>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3" name="Google Shape;213;p25"/>
            <p:cNvSpPr/>
            <p:nvPr/>
          </p:nvSpPr>
          <p:spPr>
            <a:xfrm rot="-589932">
              <a:off x="8491538" y="4184529"/>
              <a:ext cx="3298825" cy="441395"/>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14" name="Google Shape;214;p25"/>
            <p:cNvSpPr/>
            <p:nvPr/>
          </p:nvSpPr>
          <p:spPr>
            <a:xfrm>
              <a:off x="455613" y="4241688"/>
              <a:ext cx="11277600" cy="2337171"/>
            </a:xfrm>
            <a:custGeom>
              <a:avLst/>
              <a:gdLst/>
              <a:ahLst/>
              <a:cxnLst/>
              <a:rect l="l" t="t" r="r" b="b"/>
              <a:pathLst>
                <a:path w="10000" h="8000" extrusionOk="0">
                  <a:moveTo>
                    <a:pt x="0" y="0"/>
                  </a:moveTo>
                  <a:lnTo>
                    <a:pt x="0" y="7970"/>
                  </a:lnTo>
                  <a:lnTo>
                    <a:pt x="10000" y="8000"/>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15" name="Google Shape;215;p25"/>
            <p:cNvSpPr/>
            <p:nvPr/>
          </p:nvSpPr>
          <p:spPr>
            <a:xfrm>
              <a:off x="0" y="804"/>
              <a:ext cx="12192000" cy="6857499"/>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216" name="Google Shape;216;p25"/>
          <p:cNvSpPr txBox="1"/>
          <p:nvPr/>
        </p:nvSpPr>
        <p:spPr>
          <a:xfrm>
            <a:off x="7289006" y="1974056"/>
            <a:ext cx="602456" cy="1177528"/>
          </a:xfrm>
          <a:prstGeom prst="rect">
            <a:avLst/>
          </a:prstGeom>
          <a:noFill/>
          <a:ln>
            <a:noFill/>
          </a:ln>
        </p:spPr>
        <p:txBody>
          <a:bodyPr spcFirstLastPara="1" wrap="square" lIns="68575" tIns="34275" rIns="68575" bIns="34275" anchor="t" anchorCtr="0">
            <a:spAutoFit/>
          </a:bodyPr>
          <a:lstStyle/>
          <a:p>
            <a:pPr marL="0" marR="0" lvl="0" indent="0" algn="r" rtl="0">
              <a:lnSpc>
                <a:spcPct val="100000"/>
              </a:lnSpc>
              <a:spcBef>
                <a:spcPts val="0"/>
              </a:spcBef>
              <a:spcAft>
                <a:spcPts val="0"/>
              </a:spcAft>
              <a:buClr>
                <a:srgbClr val="000000"/>
              </a:buClr>
              <a:buSzPts val="7200"/>
              <a:buFont typeface="Arial"/>
              <a:buNone/>
            </a:pPr>
            <a:r>
              <a:rPr lang="en" sz="7200" b="0" i="0" u="none" strike="noStrike" cap="none">
                <a:solidFill>
                  <a:schemeClr val="accent1"/>
                </a:solidFill>
                <a:latin typeface="Arial"/>
                <a:ea typeface="Arial"/>
                <a:cs typeface="Arial"/>
                <a:sym typeface="Arial"/>
              </a:rPr>
              <a:t>”</a:t>
            </a:r>
            <a:endParaRPr sz="1100" b="0" i="0" u="none" strike="noStrike" cap="none">
              <a:solidFill>
                <a:srgbClr val="000000"/>
              </a:solidFill>
              <a:latin typeface="Arial"/>
              <a:ea typeface="Arial"/>
              <a:cs typeface="Arial"/>
              <a:sym typeface="Arial"/>
            </a:endParaRPr>
          </a:p>
        </p:txBody>
      </p:sp>
      <p:sp>
        <p:nvSpPr>
          <p:cNvPr id="217" name="Google Shape;217;p25"/>
          <p:cNvSpPr txBox="1"/>
          <p:nvPr/>
        </p:nvSpPr>
        <p:spPr>
          <a:xfrm>
            <a:off x="673894" y="442912"/>
            <a:ext cx="601266" cy="1177528"/>
          </a:xfrm>
          <a:prstGeom prst="rect">
            <a:avLst/>
          </a:prstGeom>
          <a:noFill/>
          <a:ln>
            <a:noFill/>
          </a:ln>
        </p:spPr>
        <p:txBody>
          <a:bodyPr spcFirstLastPara="1" wrap="square" lIns="68575" tIns="34275" rIns="68575" bIns="34275" anchor="t" anchorCtr="0">
            <a:spAutoFit/>
          </a:bodyPr>
          <a:lstStyle/>
          <a:p>
            <a:pPr marL="0" marR="0" lvl="0" indent="0" algn="r" rtl="0">
              <a:lnSpc>
                <a:spcPct val="100000"/>
              </a:lnSpc>
              <a:spcBef>
                <a:spcPts val="0"/>
              </a:spcBef>
              <a:spcAft>
                <a:spcPts val="0"/>
              </a:spcAft>
              <a:buClr>
                <a:srgbClr val="000000"/>
              </a:buClr>
              <a:buSzPts val="7200"/>
              <a:buFont typeface="Arial"/>
              <a:buNone/>
            </a:pPr>
            <a:r>
              <a:rPr lang="en" sz="7200" b="0" i="0" u="none" strike="noStrike" cap="none">
                <a:solidFill>
                  <a:schemeClr val="accent1"/>
                </a:solidFill>
                <a:latin typeface="Arial"/>
                <a:ea typeface="Arial"/>
                <a:cs typeface="Arial"/>
                <a:sym typeface="Arial"/>
              </a:rPr>
              <a:t>“</a:t>
            </a:r>
            <a:endParaRPr sz="1100" b="0" i="0" u="none" strike="noStrike" cap="none">
              <a:solidFill>
                <a:srgbClr val="000000"/>
              </a:solidFill>
              <a:latin typeface="Arial"/>
              <a:ea typeface="Arial"/>
              <a:cs typeface="Arial"/>
              <a:sym typeface="Arial"/>
            </a:endParaRPr>
          </a:p>
        </p:txBody>
      </p:sp>
      <p:sp>
        <p:nvSpPr>
          <p:cNvPr id="218" name="Google Shape;218;p25"/>
          <p:cNvSpPr/>
          <p:nvPr/>
        </p:nvSpPr>
        <p:spPr>
          <a:xfrm>
            <a:off x="7828360" y="0"/>
            <a:ext cx="514350" cy="857250"/>
          </a:xfrm>
          <a:prstGeom prst="rect">
            <a:avLst/>
          </a:prstGeom>
          <a:solidFill>
            <a:schemeClr val="accent1"/>
          </a:solidFill>
          <a:ln>
            <a:noFill/>
          </a:ln>
          <a:effectLst>
            <a:outerShdw blurRad="38100" dist="25400" dir="5400000" rotWithShape="0">
              <a:srgbClr val="000000">
                <a:alpha val="43921"/>
              </a:srgbClr>
            </a:outerShdw>
          </a:effectLst>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19" name="Google Shape;219;p25"/>
          <p:cNvSpPr txBox="1">
            <a:spLocks noGrp="1"/>
          </p:cNvSpPr>
          <p:nvPr>
            <p:ph type="title"/>
          </p:nvPr>
        </p:nvSpPr>
        <p:spPr>
          <a:xfrm>
            <a:off x="1186408" y="735388"/>
            <a:ext cx="6340430" cy="2023687"/>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sz="30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20" name="Google Shape;220;p25"/>
          <p:cNvSpPr txBox="1">
            <a:spLocks noGrp="1"/>
          </p:cNvSpPr>
          <p:nvPr>
            <p:ph type="body" idx="1"/>
          </p:nvPr>
        </p:nvSpPr>
        <p:spPr>
          <a:xfrm>
            <a:off x="1459459" y="2759075"/>
            <a:ext cx="5794329" cy="256631"/>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SzPts val="800"/>
              <a:buNone/>
              <a:defRPr sz="1100" b="0" i="0" cap="small">
                <a:solidFill>
                  <a:schemeClr val="accent1"/>
                </a:solidFill>
                <a:latin typeface="Century Gothic"/>
                <a:ea typeface="Century Gothic"/>
                <a:cs typeface="Century Gothic"/>
                <a:sym typeface="Century Gothic"/>
              </a:defRPr>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221" name="Google Shape;221;p25"/>
          <p:cNvSpPr txBox="1">
            <a:spLocks noGrp="1"/>
          </p:cNvSpPr>
          <p:nvPr>
            <p:ph type="body" idx="2"/>
          </p:nvPr>
        </p:nvSpPr>
        <p:spPr>
          <a:xfrm>
            <a:off x="866215" y="3262993"/>
            <a:ext cx="6619244" cy="1257300"/>
          </a:xfrm>
          <a:prstGeom prst="rect">
            <a:avLst/>
          </a:prstGeom>
          <a:noFill/>
          <a:ln>
            <a:noFill/>
          </a:ln>
        </p:spPr>
        <p:txBody>
          <a:bodyPr spcFirstLastPara="1" wrap="square" lIns="68575" tIns="34275" rIns="68575" bIns="34275" anchor="ctr" anchorCtr="0">
            <a:normAutofit/>
          </a:bodyPr>
          <a:lstStyle>
            <a:lvl1pPr marL="457200" lvl="0" indent="-228600" algn="l">
              <a:lnSpc>
                <a:spcPct val="100000"/>
              </a:lnSpc>
              <a:spcBef>
                <a:spcPts val="800"/>
              </a:spcBef>
              <a:spcAft>
                <a:spcPts val="0"/>
              </a:spcAft>
              <a:buSzPts val="1100"/>
              <a:buNone/>
              <a:defRPr sz="1400"/>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222" name="Google Shape;222;p25"/>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23" name="Google Shape;223;p25"/>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24" name="Google Shape;224;p25"/>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225"/>
        <p:cNvGrpSpPr/>
        <p:nvPr/>
      </p:nvGrpSpPr>
      <p:grpSpPr>
        <a:xfrm>
          <a:off x="0" y="0"/>
          <a:ext cx="0" cy="0"/>
          <a:chOff x="0" y="0"/>
          <a:chExt cx="0" cy="0"/>
        </a:xfrm>
      </p:grpSpPr>
      <p:grpSp>
        <p:nvGrpSpPr>
          <p:cNvPr id="226" name="Google Shape;226;p26"/>
          <p:cNvGrpSpPr/>
          <p:nvPr/>
        </p:nvGrpSpPr>
        <p:grpSpPr>
          <a:xfrm>
            <a:off x="0" y="-1191"/>
            <a:ext cx="9144000" cy="5149454"/>
            <a:chOff x="0" y="-2373"/>
            <a:chExt cx="12192000" cy="6867027"/>
          </a:xfrm>
        </p:grpSpPr>
        <p:sp>
          <p:nvSpPr>
            <p:cNvPr id="227" name="Google Shape;227;p26"/>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28" name="Google Shape;228;p26"/>
            <p:cNvSpPr/>
            <p:nvPr/>
          </p:nvSpPr>
          <p:spPr>
            <a:xfrm>
              <a:off x="3220" y="2667000"/>
              <a:ext cx="4191000" cy="4191000"/>
            </a:xfrm>
            <a:prstGeom prst="ellipse">
              <a:avLst/>
            </a:prstGeom>
            <a:gradFill>
              <a:gsLst>
                <a:gs pos="0">
                  <a:srgbClr val="F7F7F7">
                    <a:alpha val="10196"/>
                  </a:srgbClr>
                </a:gs>
                <a:gs pos="36000">
                  <a:srgbClr val="F7F7F7">
                    <a:alpha val="9019"/>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29" name="Google Shape;229;p26"/>
            <p:cNvSpPr/>
            <p:nvPr/>
          </p:nvSpPr>
          <p:spPr>
            <a:xfrm>
              <a:off x="1750" y="2895600"/>
              <a:ext cx="2362200" cy="2362200"/>
            </a:xfrm>
            <a:prstGeom prst="ellipse">
              <a:avLst/>
            </a:prstGeom>
            <a:gradFill>
              <a:gsLst>
                <a:gs pos="0">
                  <a:srgbClr val="F7F7F7">
                    <a:alpha val="7058"/>
                  </a:srgbClr>
                </a:gs>
                <a:gs pos="36000">
                  <a:srgbClr val="F7F7F7">
                    <a:alpha val="7058"/>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30" name="Google Shape;230;p26"/>
            <p:cNvSpPr/>
            <p:nvPr/>
          </p:nvSpPr>
          <p:spPr>
            <a:xfrm>
              <a:off x="8609012" y="1676400"/>
              <a:ext cx="2819400" cy="2819400"/>
            </a:xfrm>
            <a:prstGeom prst="ellipse">
              <a:avLst/>
            </a:prstGeom>
            <a:gradFill>
              <a:gsLst>
                <a:gs pos="0">
                  <a:srgbClr val="F7F7F7">
                    <a:alpha val="5882"/>
                  </a:srgbClr>
                </a:gs>
                <a:gs pos="36000">
                  <a:srgbClr val="F7F7F7">
                    <a:alpha val="5098"/>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31" name="Google Shape;231;p26"/>
            <p:cNvSpPr/>
            <p:nvPr/>
          </p:nvSpPr>
          <p:spPr>
            <a:xfrm>
              <a:off x="7999412" y="-2373"/>
              <a:ext cx="1600200" cy="1600200"/>
            </a:xfrm>
            <a:prstGeom prst="ellipse">
              <a:avLst/>
            </a:prstGeom>
            <a:gradFill>
              <a:gsLst>
                <a:gs pos="0">
                  <a:srgbClr val="F7F7F7">
                    <a:alpha val="12941"/>
                  </a:srgbClr>
                </a:gs>
                <a:gs pos="36000">
                  <a:srgbClr val="F7F7F7">
                    <a:alpha val="5882"/>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32" name="Google Shape;232;p26"/>
            <p:cNvSpPr/>
            <p:nvPr/>
          </p:nvSpPr>
          <p:spPr>
            <a:xfrm>
              <a:off x="8609012" y="5874054"/>
              <a:ext cx="990600" cy="990600"/>
            </a:xfrm>
            <a:prstGeom prst="ellipse">
              <a:avLst/>
            </a:prstGeom>
            <a:gradFill>
              <a:gsLst>
                <a:gs pos="0">
                  <a:srgbClr val="F7F7F7">
                    <a:alpha val="12941"/>
                  </a:srgbClr>
                </a:gs>
                <a:gs pos="36000">
                  <a:srgbClr val="F7F7F7">
                    <a:alpha val="5882"/>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33" name="Google Shape;233;p26"/>
            <p:cNvSpPr/>
            <p:nvPr/>
          </p:nvSpPr>
          <p:spPr>
            <a:xfrm rot="-589932">
              <a:off x="8491538" y="4194055"/>
              <a:ext cx="3298825" cy="439808"/>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34" name="Google Shape;234;p26"/>
            <p:cNvSpPr/>
            <p:nvPr/>
          </p:nvSpPr>
          <p:spPr>
            <a:xfrm>
              <a:off x="455613" y="4241688"/>
              <a:ext cx="11277600" cy="2337171"/>
            </a:xfrm>
            <a:custGeom>
              <a:avLst/>
              <a:gdLst/>
              <a:ahLst/>
              <a:cxnLst/>
              <a:rect l="l" t="t" r="r" b="b"/>
              <a:pathLst>
                <a:path w="10000" h="8000" extrusionOk="0">
                  <a:moveTo>
                    <a:pt x="0" y="0"/>
                  </a:moveTo>
                  <a:lnTo>
                    <a:pt x="0" y="7970"/>
                  </a:lnTo>
                  <a:lnTo>
                    <a:pt x="10000" y="8000"/>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35" name="Google Shape;235;p26"/>
            <p:cNvSpPr/>
            <p:nvPr/>
          </p:nvSpPr>
          <p:spPr>
            <a:xfrm>
              <a:off x="0" y="804"/>
              <a:ext cx="12192000" cy="6857499"/>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236" name="Google Shape;236;p26"/>
          <p:cNvSpPr/>
          <p:nvPr/>
        </p:nvSpPr>
        <p:spPr>
          <a:xfrm>
            <a:off x="7828360" y="0"/>
            <a:ext cx="514350" cy="857250"/>
          </a:xfrm>
          <a:prstGeom prst="rect">
            <a:avLst/>
          </a:prstGeom>
          <a:solidFill>
            <a:schemeClr val="accent1"/>
          </a:solidFill>
          <a:ln>
            <a:noFill/>
          </a:ln>
          <a:effectLst>
            <a:outerShdw blurRad="38100" dist="25400" dir="5400000" rotWithShape="0">
              <a:srgbClr val="000000">
                <a:alpha val="43921"/>
              </a:srgbClr>
            </a:outerShdw>
          </a:effectLst>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37" name="Google Shape;237;p26"/>
          <p:cNvSpPr txBox="1">
            <a:spLocks noGrp="1"/>
          </p:cNvSpPr>
          <p:nvPr>
            <p:ph type="title"/>
          </p:nvPr>
        </p:nvSpPr>
        <p:spPr>
          <a:xfrm>
            <a:off x="866215" y="1778000"/>
            <a:ext cx="6619245" cy="1366886"/>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sz="3000" b="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38" name="Google Shape;238;p26"/>
          <p:cNvSpPr txBox="1">
            <a:spLocks noGrp="1"/>
          </p:cNvSpPr>
          <p:nvPr>
            <p:ph type="body" idx="1"/>
          </p:nvPr>
        </p:nvSpPr>
        <p:spPr>
          <a:xfrm>
            <a:off x="866215" y="3774801"/>
            <a:ext cx="6619244" cy="645300"/>
          </a:xfrm>
          <a:prstGeom prst="rect">
            <a:avLst/>
          </a:prstGeom>
          <a:noFill/>
          <a:ln>
            <a:noFill/>
          </a:ln>
        </p:spPr>
        <p:txBody>
          <a:bodyPr spcFirstLastPara="1" wrap="square" lIns="68575" tIns="34275" rIns="68575" bIns="34275" anchor="t" anchorCtr="0">
            <a:noAutofit/>
          </a:bodyPr>
          <a:lstStyle>
            <a:lvl1pPr marL="457200" lvl="0" indent="-228600" algn="l">
              <a:lnSpc>
                <a:spcPct val="100000"/>
              </a:lnSpc>
              <a:spcBef>
                <a:spcPts val="800"/>
              </a:spcBef>
              <a:spcAft>
                <a:spcPts val="0"/>
              </a:spcAft>
              <a:buSzPts val="1200"/>
              <a:buNone/>
              <a:defRPr sz="1500" cap="none">
                <a:solidFill>
                  <a:schemeClr val="accent1"/>
                </a:solidFill>
              </a:defRPr>
            </a:lvl1pPr>
            <a:lvl2pPr marL="914400" lvl="1" indent="-228600" algn="l">
              <a:lnSpc>
                <a:spcPct val="100000"/>
              </a:lnSpc>
              <a:spcBef>
                <a:spcPts val="800"/>
              </a:spcBef>
              <a:spcAft>
                <a:spcPts val="0"/>
              </a:spcAft>
              <a:buSzPts val="1100"/>
              <a:buNone/>
              <a:defRPr sz="1400">
                <a:solidFill>
                  <a:srgbClr val="888888"/>
                </a:solidFill>
              </a:defRPr>
            </a:lvl2pPr>
            <a:lvl3pPr marL="1371600" lvl="2" indent="-228600" algn="l">
              <a:lnSpc>
                <a:spcPct val="100000"/>
              </a:lnSpc>
              <a:spcBef>
                <a:spcPts val="800"/>
              </a:spcBef>
              <a:spcAft>
                <a:spcPts val="0"/>
              </a:spcAft>
              <a:buSzPts val="1000"/>
              <a:buNone/>
              <a:defRPr sz="1200">
                <a:solidFill>
                  <a:srgbClr val="888888"/>
                </a:solidFill>
              </a:defRPr>
            </a:lvl3pPr>
            <a:lvl4pPr marL="1828800" lvl="3" indent="-228600" algn="l">
              <a:lnSpc>
                <a:spcPct val="100000"/>
              </a:lnSpc>
              <a:spcBef>
                <a:spcPts val="800"/>
              </a:spcBef>
              <a:spcAft>
                <a:spcPts val="0"/>
              </a:spcAft>
              <a:buSzPts val="800"/>
              <a:buNone/>
              <a:defRPr sz="1100">
                <a:solidFill>
                  <a:srgbClr val="888888"/>
                </a:solidFill>
              </a:defRPr>
            </a:lvl4pPr>
            <a:lvl5pPr marL="2286000" lvl="4" indent="-228600" algn="l">
              <a:lnSpc>
                <a:spcPct val="100000"/>
              </a:lnSpc>
              <a:spcBef>
                <a:spcPts val="800"/>
              </a:spcBef>
              <a:spcAft>
                <a:spcPts val="0"/>
              </a:spcAft>
              <a:buSzPts val="800"/>
              <a:buNone/>
              <a:defRPr sz="1100">
                <a:solidFill>
                  <a:srgbClr val="888888"/>
                </a:solidFill>
              </a:defRPr>
            </a:lvl5pPr>
            <a:lvl6pPr marL="2743200" lvl="5" indent="-228600" algn="l">
              <a:lnSpc>
                <a:spcPct val="100000"/>
              </a:lnSpc>
              <a:spcBef>
                <a:spcPts val="800"/>
              </a:spcBef>
              <a:spcAft>
                <a:spcPts val="0"/>
              </a:spcAft>
              <a:buSzPts val="800"/>
              <a:buNone/>
              <a:defRPr sz="1100">
                <a:solidFill>
                  <a:srgbClr val="888888"/>
                </a:solidFill>
              </a:defRPr>
            </a:lvl6pPr>
            <a:lvl7pPr marL="3200400" lvl="6" indent="-228600" algn="l">
              <a:lnSpc>
                <a:spcPct val="100000"/>
              </a:lnSpc>
              <a:spcBef>
                <a:spcPts val="800"/>
              </a:spcBef>
              <a:spcAft>
                <a:spcPts val="0"/>
              </a:spcAft>
              <a:buSzPts val="800"/>
              <a:buNone/>
              <a:defRPr sz="1100">
                <a:solidFill>
                  <a:srgbClr val="888888"/>
                </a:solidFill>
              </a:defRPr>
            </a:lvl7pPr>
            <a:lvl8pPr marL="3657600" lvl="7" indent="-228600" algn="l">
              <a:lnSpc>
                <a:spcPct val="100000"/>
              </a:lnSpc>
              <a:spcBef>
                <a:spcPts val="800"/>
              </a:spcBef>
              <a:spcAft>
                <a:spcPts val="0"/>
              </a:spcAft>
              <a:buSzPts val="800"/>
              <a:buNone/>
              <a:defRPr sz="1100">
                <a:solidFill>
                  <a:srgbClr val="888888"/>
                </a:solidFill>
              </a:defRPr>
            </a:lvl8pPr>
            <a:lvl9pPr marL="4114800" lvl="8" indent="-228600" algn="l">
              <a:lnSpc>
                <a:spcPct val="100000"/>
              </a:lnSpc>
              <a:spcBef>
                <a:spcPts val="800"/>
              </a:spcBef>
              <a:spcAft>
                <a:spcPts val="0"/>
              </a:spcAft>
              <a:buSzPts val="800"/>
              <a:buNone/>
              <a:defRPr sz="1100">
                <a:solidFill>
                  <a:srgbClr val="888888"/>
                </a:solidFill>
              </a:defRPr>
            </a:lvl9pPr>
          </a:lstStyle>
          <a:p>
            <a:endParaRPr/>
          </a:p>
        </p:txBody>
      </p:sp>
      <p:sp>
        <p:nvSpPr>
          <p:cNvPr id="239" name="Google Shape;239;p26"/>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40" name="Google Shape;240;p26"/>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41" name="Google Shape;241;p26"/>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242"/>
        <p:cNvGrpSpPr/>
        <p:nvPr/>
      </p:nvGrpSpPr>
      <p:grpSpPr>
        <a:xfrm>
          <a:off x="0" y="0"/>
          <a:ext cx="0" cy="0"/>
          <a:chOff x="0" y="0"/>
          <a:chExt cx="0" cy="0"/>
        </a:xfrm>
      </p:grpSpPr>
      <p:cxnSp>
        <p:nvCxnSpPr>
          <p:cNvPr id="243" name="Google Shape;243;p27"/>
          <p:cNvCxnSpPr/>
          <p:nvPr/>
        </p:nvCxnSpPr>
        <p:spPr>
          <a:xfrm>
            <a:off x="3302794" y="1927622"/>
            <a:ext cx="0" cy="2619375"/>
          </a:xfrm>
          <a:prstGeom prst="straightConnector1">
            <a:avLst/>
          </a:prstGeom>
          <a:noFill/>
          <a:ln w="12700" cap="flat" cmpd="sng">
            <a:solidFill>
              <a:schemeClr val="accent1">
                <a:alpha val="40000"/>
              </a:schemeClr>
            </a:solidFill>
            <a:prstDash val="solid"/>
            <a:round/>
            <a:headEnd type="none" w="sm" len="sm"/>
            <a:tailEnd type="none" w="sm" len="sm"/>
          </a:ln>
        </p:spPr>
      </p:cxnSp>
      <p:cxnSp>
        <p:nvCxnSpPr>
          <p:cNvPr id="244" name="Google Shape;244;p27"/>
          <p:cNvCxnSpPr/>
          <p:nvPr/>
        </p:nvCxnSpPr>
        <p:spPr>
          <a:xfrm>
            <a:off x="5829300" y="1927622"/>
            <a:ext cx="0" cy="2619375"/>
          </a:xfrm>
          <a:prstGeom prst="straightConnector1">
            <a:avLst/>
          </a:prstGeom>
          <a:noFill/>
          <a:ln w="12700" cap="flat" cmpd="sng">
            <a:solidFill>
              <a:schemeClr val="accent1">
                <a:alpha val="40000"/>
              </a:schemeClr>
            </a:solidFill>
            <a:prstDash val="solid"/>
            <a:round/>
            <a:headEnd type="none" w="sm" len="sm"/>
            <a:tailEnd type="none" w="sm" len="sm"/>
          </a:ln>
        </p:spPr>
      </p:cxnSp>
      <p:sp>
        <p:nvSpPr>
          <p:cNvPr id="245" name="Google Shape;245;p27"/>
          <p:cNvSpPr txBox="1">
            <a:spLocks noGrp="1"/>
          </p:cNvSpPr>
          <p:nvPr>
            <p:ph type="title"/>
          </p:nvPr>
        </p:nvSpPr>
        <p:spPr>
          <a:xfrm>
            <a:off x="866775" y="729854"/>
            <a:ext cx="6571060" cy="531019"/>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sz="27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46" name="Google Shape;246;p27"/>
          <p:cNvSpPr txBox="1">
            <a:spLocks noGrp="1"/>
          </p:cNvSpPr>
          <p:nvPr>
            <p:ph type="body" idx="1"/>
          </p:nvPr>
        </p:nvSpPr>
        <p:spPr>
          <a:xfrm>
            <a:off x="866215" y="1962974"/>
            <a:ext cx="2346876" cy="432197"/>
          </a:xfrm>
          <a:prstGeom prst="rect">
            <a:avLst/>
          </a:prstGeom>
          <a:noFill/>
          <a:ln>
            <a:noFill/>
          </a:ln>
        </p:spPr>
        <p:txBody>
          <a:bodyPr spcFirstLastPara="1" wrap="square" lIns="68575" tIns="34275" rIns="68575" bIns="34275" anchor="b" anchorCtr="0">
            <a:noAutofit/>
          </a:bodyPr>
          <a:lstStyle>
            <a:lvl1pPr marL="457200" lvl="0" indent="-228600" algn="l">
              <a:lnSpc>
                <a:spcPct val="100000"/>
              </a:lnSpc>
              <a:spcBef>
                <a:spcPts val="800"/>
              </a:spcBef>
              <a:spcAft>
                <a:spcPts val="0"/>
              </a:spcAft>
              <a:buSzPts val="1400"/>
              <a:buNone/>
              <a:defRPr sz="1800" b="0">
                <a:solidFill>
                  <a:schemeClr val="accent1"/>
                </a:solidFill>
              </a:defRPr>
            </a:lvl1pPr>
            <a:lvl2pPr marL="914400" lvl="1" indent="-228600" algn="l">
              <a:lnSpc>
                <a:spcPct val="100000"/>
              </a:lnSpc>
              <a:spcBef>
                <a:spcPts val="800"/>
              </a:spcBef>
              <a:spcAft>
                <a:spcPts val="0"/>
              </a:spcAft>
              <a:buSzPts val="1200"/>
              <a:buNone/>
              <a:defRPr sz="1500" b="1"/>
            </a:lvl2pPr>
            <a:lvl3pPr marL="1371600" lvl="2" indent="-228600" algn="l">
              <a:lnSpc>
                <a:spcPct val="100000"/>
              </a:lnSpc>
              <a:spcBef>
                <a:spcPts val="800"/>
              </a:spcBef>
              <a:spcAft>
                <a:spcPts val="0"/>
              </a:spcAft>
              <a:buSzPts val="1100"/>
              <a:buNone/>
              <a:defRPr sz="1400" b="1"/>
            </a:lvl3pPr>
            <a:lvl4pPr marL="1828800" lvl="3" indent="-228600" algn="l">
              <a:lnSpc>
                <a:spcPct val="100000"/>
              </a:lnSpc>
              <a:spcBef>
                <a:spcPts val="800"/>
              </a:spcBef>
              <a:spcAft>
                <a:spcPts val="0"/>
              </a:spcAft>
              <a:buSzPts val="1000"/>
              <a:buNone/>
              <a:defRPr sz="1200" b="1"/>
            </a:lvl4pPr>
            <a:lvl5pPr marL="2286000" lvl="4" indent="-228600" algn="l">
              <a:lnSpc>
                <a:spcPct val="100000"/>
              </a:lnSpc>
              <a:spcBef>
                <a:spcPts val="800"/>
              </a:spcBef>
              <a:spcAft>
                <a:spcPts val="0"/>
              </a:spcAft>
              <a:buSzPts val="1000"/>
              <a:buNone/>
              <a:defRPr sz="1200" b="1"/>
            </a:lvl5pPr>
            <a:lvl6pPr marL="2743200" lvl="5" indent="-228600" algn="l">
              <a:lnSpc>
                <a:spcPct val="100000"/>
              </a:lnSpc>
              <a:spcBef>
                <a:spcPts val="800"/>
              </a:spcBef>
              <a:spcAft>
                <a:spcPts val="0"/>
              </a:spcAft>
              <a:buSzPts val="1000"/>
              <a:buNone/>
              <a:defRPr sz="1200" b="1"/>
            </a:lvl6pPr>
            <a:lvl7pPr marL="3200400" lvl="6" indent="-228600" algn="l">
              <a:lnSpc>
                <a:spcPct val="100000"/>
              </a:lnSpc>
              <a:spcBef>
                <a:spcPts val="800"/>
              </a:spcBef>
              <a:spcAft>
                <a:spcPts val="0"/>
              </a:spcAft>
              <a:buSzPts val="1000"/>
              <a:buNone/>
              <a:defRPr sz="1200" b="1"/>
            </a:lvl7pPr>
            <a:lvl8pPr marL="3657600" lvl="7" indent="-228600" algn="l">
              <a:lnSpc>
                <a:spcPct val="100000"/>
              </a:lnSpc>
              <a:spcBef>
                <a:spcPts val="800"/>
              </a:spcBef>
              <a:spcAft>
                <a:spcPts val="0"/>
              </a:spcAft>
              <a:buSzPts val="1000"/>
              <a:buNone/>
              <a:defRPr sz="1200" b="1"/>
            </a:lvl8pPr>
            <a:lvl9pPr marL="4114800" lvl="8" indent="-228600" algn="l">
              <a:lnSpc>
                <a:spcPct val="100000"/>
              </a:lnSpc>
              <a:spcBef>
                <a:spcPts val="800"/>
              </a:spcBef>
              <a:spcAft>
                <a:spcPts val="0"/>
              </a:spcAft>
              <a:buSzPts val="1000"/>
              <a:buNone/>
              <a:defRPr sz="1200" b="1"/>
            </a:lvl9pPr>
          </a:lstStyle>
          <a:p>
            <a:endParaRPr/>
          </a:p>
        </p:txBody>
      </p:sp>
      <p:sp>
        <p:nvSpPr>
          <p:cNvPr id="247" name="Google Shape;247;p27"/>
          <p:cNvSpPr txBox="1">
            <a:spLocks noGrp="1"/>
          </p:cNvSpPr>
          <p:nvPr>
            <p:ph type="body" idx="2"/>
          </p:nvPr>
        </p:nvSpPr>
        <p:spPr>
          <a:xfrm>
            <a:off x="866215" y="2395171"/>
            <a:ext cx="2346876" cy="2125122"/>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SzPts val="800"/>
              <a:buNone/>
              <a:defRPr sz="1100"/>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248" name="Google Shape;248;p27"/>
          <p:cNvSpPr txBox="1">
            <a:spLocks noGrp="1"/>
          </p:cNvSpPr>
          <p:nvPr>
            <p:ph type="body" idx="3"/>
          </p:nvPr>
        </p:nvSpPr>
        <p:spPr>
          <a:xfrm>
            <a:off x="3384541" y="1952627"/>
            <a:ext cx="2359035" cy="432197"/>
          </a:xfrm>
          <a:prstGeom prst="rect">
            <a:avLst/>
          </a:prstGeom>
          <a:noFill/>
          <a:ln>
            <a:noFill/>
          </a:ln>
        </p:spPr>
        <p:txBody>
          <a:bodyPr spcFirstLastPara="1" wrap="square" lIns="68575" tIns="34275" rIns="68575" bIns="34275" anchor="b" anchorCtr="0">
            <a:noAutofit/>
          </a:bodyPr>
          <a:lstStyle>
            <a:lvl1pPr marL="457200" lvl="0" indent="-228600" algn="l">
              <a:lnSpc>
                <a:spcPct val="100000"/>
              </a:lnSpc>
              <a:spcBef>
                <a:spcPts val="800"/>
              </a:spcBef>
              <a:spcAft>
                <a:spcPts val="0"/>
              </a:spcAft>
              <a:buSzPts val="1400"/>
              <a:buNone/>
              <a:defRPr sz="1800" b="0">
                <a:solidFill>
                  <a:schemeClr val="accent1"/>
                </a:solidFill>
              </a:defRPr>
            </a:lvl1pPr>
            <a:lvl2pPr marL="914400" lvl="1" indent="-228600" algn="l">
              <a:lnSpc>
                <a:spcPct val="100000"/>
              </a:lnSpc>
              <a:spcBef>
                <a:spcPts val="800"/>
              </a:spcBef>
              <a:spcAft>
                <a:spcPts val="0"/>
              </a:spcAft>
              <a:buSzPts val="1200"/>
              <a:buNone/>
              <a:defRPr sz="1500" b="1"/>
            </a:lvl2pPr>
            <a:lvl3pPr marL="1371600" lvl="2" indent="-228600" algn="l">
              <a:lnSpc>
                <a:spcPct val="100000"/>
              </a:lnSpc>
              <a:spcBef>
                <a:spcPts val="800"/>
              </a:spcBef>
              <a:spcAft>
                <a:spcPts val="0"/>
              </a:spcAft>
              <a:buSzPts val="1100"/>
              <a:buNone/>
              <a:defRPr sz="1400" b="1"/>
            </a:lvl3pPr>
            <a:lvl4pPr marL="1828800" lvl="3" indent="-228600" algn="l">
              <a:lnSpc>
                <a:spcPct val="100000"/>
              </a:lnSpc>
              <a:spcBef>
                <a:spcPts val="800"/>
              </a:spcBef>
              <a:spcAft>
                <a:spcPts val="0"/>
              </a:spcAft>
              <a:buSzPts val="1000"/>
              <a:buNone/>
              <a:defRPr sz="1200" b="1"/>
            </a:lvl4pPr>
            <a:lvl5pPr marL="2286000" lvl="4" indent="-228600" algn="l">
              <a:lnSpc>
                <a:spcPct val="100000"/>
              </a:lnSpc>
              <a:spcBef>
                <a:spcPts val="800"/>
              </a:spcBef>
              <a:spcAft>
                <a:spcPts val="0"/>
              </a:spcAft>
              <a:buSzPts val="1000"/>
              <a:buNone/>
              <a:defRPr sz="1200" b="1"/>
            </a:lvl5pPr>
            <a:lvl6pPr marL="2743200" lvl="5" indent="-228600" algn="l">
              <a:lnSpc>
                <a:spcPct val="100000"/>
              </a:lnSpc>
              <a:spcBef>
                <a:spcPts val="800"/>
              </a:spcBef>
              <a:spcAft>
                <a:spcPts val="0"/>
              </a:spcAft>
              <a:buSzPts val="1000"/>
              <a:buNone/>
              <a:defRPr sz="1200" b="1"/>
            </a:lvl6pPr>
            <a:lvl7pPr marL="3200400" lvl="6" indent="-228600" algn="l">
              <a:lnSpc>
                <a:spcPct val="100000"/>
              </a:lnSpc>
              <a:spcBef>
                <a:spcPts val="800"/>
              </a:spcBef>
              <a:spcAft>
                <a:spcPts val="0"/>
              </a:spcAft>
              <a:buSzPts val="1000"/>
              <a:buNone/>
              <a:defRPr sz="1200" b="1"/>
            </a:lvl7pPr>
            <a:lvl8pPr marL="3657600" lvl="7" indent="-228600" algn="l">
              <a:lnSpc>
                <a:spcPct val="100000"/>
              </a:lnSpc>
              <a:spcBef>
                <a:spcPts val="800"/>
              </a:spcBef>
              <a:spcAft>
                <a:spcPts val="0"/>
              </a:spcAft>
              <a:buSzPts val="1000"/>
              <a:buNone/>
              <a:defRPr sz="1200" b="1"/>
            </a:lvl8pPr>
            <a:lvl9pPr marL="4114800" lvl="8" indent="-228600" algn="l">
              <a:lnSpc>
                <a:spcPct val="100000"/>
              </a:lnSpc>
              <a:spcBef>
                <a:spcPts val="800"/>
              </a:spcBef>
              <a:spcAft>
                <a:spcPts val="0"/>
              </a:spcAft>
              <a:buSzPts val="1000"/>
              <a:buNone/>
              <a:defRPr sz="1200" b="1"/>
            </a:lvl9pPr>
          </a:lstStyle>
          <a:p>
            <a:endParaRPr/>
          </a:p>
        </p:txBody>
      </p:sp>
      <p:sp>
        <p:nvSpPr>
          <p:cNvPr id="249" name="Google Shape;249;p27"/>
          <p:cNvSpPr txBox="1">
            <a:spLocks noGrp="1"/>
          </p:cNvSpPr>
          <p:nvPr>
            <p:ph type="body" idx="4"/>
          </p:nvPr>
        </p:nvSpPr>
        <p:spPr>
          <a:xfrm>
            <a:off x="3384541" y="2395171"/>
            <a:ext cx="2359035" cy="2125121"/>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SzPts val="800"/>
              <a:buNone/>
              <a:defRPr sz="1100"/>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250" name="Google Shape;250;p27"/>
          <p:cNvSpPr txBox="1">
            <a:spLocks noGrp="1"/>
          </p:cNvSpPr>
          <p:nvPr>
            <p:ph type="body" idx="5"/>
          </p:nvPr>
        </p:nvSpPr>
        <p:spPr>
          <a:xfrm>
            <a:off x="5915025" y="1962974"/>
            <a:ext cx="2370772" cy="432196"/>
          </a:xfrm>
          <a:prstGeom prst="rect">
            <a:avLst/>
          </a:prstGeom>
          <a:noFill/>
          <a:ln>
            <a:noFill/>
          </a:ln>
        </p:spPr>
        <p:txBody>
          <a:bodyPr spcFirstLastPara="1" wrap="square" lIns="68575" tIns="34275" rIns="68575" bIns="34275" anchor="b" anchorCtr="0">
            <a:noAutofit/>
          </a:bodyPr>
          <a:lstStyle>
            <a:lvl1pPr marL="457200" lvl="0" indent="-228600" algn="l">
              <a:lnSpc>
                <a:spcPct val="100000"/>
              </a:lnSpc>
              <a:spcBef>
                <a:spcPts val="800"/>
              </a:spcBef>
              <a:spcAft>
                <a:spcPts val="0"/>
              </a:spcAft>
              <a:buSzPts val="1400"/>
              <a:buNone/>
              <a:defRPr sz="1800" b="0">
                <a:solidFill>
                  <a:schemeClr val="accent1"/>
                </a:solidFill>
              </a:defRPr>
            </a:lvl1pPr>
            <a:lvl2pPr marL="914400" lvl="1" indent="-228600" algn="l">
              <a:lnSpc>
                <a:spcPct val="100000"/>
              </a:lnSpc>
              <a:spcBef>
                <a:spcPts val="800"/>
              </a:spcBef>
              <a:spcAft>
                <a:spcPts val="0"/>
              </a:spcAft>
              <a:buSzPts val="1200"/>
              <a:buNone/>
              <a:defRPr sz="1500" b="1"/>
            </a:lvl2pPr>
            <a:lvl3pPr marL="1371600" lvl="2" indent="-228600" algn="l">
              <a:lnSpc>
                <a:spcPct val="100000"/>
              </a:lnSpc>
              <a:spcBef>
                <a:spcPts val="800"/>
              </a:spcBef>
              <a:spcAft>
                <a:spcPts val="0"/>
              </a:spcAft>
              <a:buSzPts val="1100"/>
              <a:buNone/>
              <a:defRPr sz="1400" b="1"/>
            </a:lvl3pPr>
            <a:lvl4pPr marL="1828800" lvl="3" indent="-228600" algn="l">
              <a:lnSpc>
                <a:spcPct val="100000"/>
              </a:lnSpc>
              <a:spcBef>
                <a:spcPts val="800"/>
              </a:spcBef>
              <a:spcAft>
                <a:spcPts val="0"/>
              </a:spcAft>
              <a:buSzPts val="1000"/>
              <a:buNone/>
              <a:defRPr sz="1200" b="1"/>
            </a:lvl4pPr>
            <a:lvl5pPr marL="2286000" lvl="4" indent="-228600" algn="l">
              <a:lnSpc>
                <a:spcPct val="100000"/>
              </a:lnSpc>
              <a:spcBef>
                <a:spcPts val="800"/>
              </a:spcBef>
              <a:spcAft>
                <a:spcPts val="0"/>
              </a:spcAft>
              <a:buSzPts val="1000"/>
              <a:buNone/>
              <a:defRPr sz="1200" b="1"/>
            </a:lvl5pPr>
            <a:lvl6pPr marL="2743200" lvl="5" indent="-228600" algn="l">
              <a:lnSpc>
                <a:spcPct val="100000"/>
              </a:lnSpc>
              <a:spcBef>
                <a:spcPts val="800"/>
              </a:spcBef>
              <a:spcAft>
                <a:spcPts val="0"/>
              </a:spcAft>
              <a:buSzPts val="1000"/>
              <a:buNone/>
              <a:defRPr sz="1200" b="1"/>
            </a:lvl6pPr>
            <a:lvl7pPr marL="3200400" lvl="6" indent="-228600" algn="l">
              <a:lnSpc>
                <a:spcPct val="100000"/>
              </a:lnSpc>
              <a:spcBef>
                <a:spcPts val="800"/>
              </a:spcBef>
              <a:spcAft>
                <a:spcPts val="0"/>
              </a:spcAft>
              <a:buSzPts val="1000"/>
              <a:buNone/>
              <a:defRPr sz="1200" b="1"/>
            </a:lvl7pPr>
            <a:lvl8pPr marL="3657600" lvl="7" indent="-228600" algn="l">
              <a:lnSpc>
                <a:spcPct val="100000"/>
              </a:lnSpc>
              <a:spcBef>
                <a:spcPts val="800"/>
              </a:spcBef>
              <a:spcAft>
                <a:spcPts val="0"/>
              </a:spcAft>
              <a:buSzPts val="1000"/>
              <a:buNone/>
              <a:defRPr sz="1200" b="1"/>
            </a:lvl8pPr>
            <a:lvl9pPr marL="4114800" lvl="8" indent="-228600" algn="l">
              <a:lnSpc>
                <a:spcPct val="100000"/>
              </a:lnSpc>
              <a:spcBef>
                <a:spcPts val="800"/>
              </a:spcBef>
              <a:spcAft>
                <a:spcPts val="0"/>
              </a:spcAft>
              <a:buSzPts val="1000"/>
              <a:buNone/>
              <a:defRPr sz="1200" b="1"/>
            </a:lvl9pPr>
          </a:lstStyle>
          <a:p>
            <a:endParaRPr/>
          </a:p>
        </p:txBody>
      </p:sp>
      <p:sp>
        <p:nvSpPr>
          <p:cNvPr id="251" name="Google Shape;251;p27"/>
          <p:cNvSpPr txBox="1">
            <a:spLocks noGrp="1"/>
          </p:cNvSpPr>
          <p:nvPr>
            <p:ph type="body" idx="6"/>
          </p:nvPr>
        </p:nvSpPr>
        <p:spPr>
          <a:xfrm>
            <a:off x="5915025" y="2395171"/>
            <a:ext cx="2373539" cy="2125120"/>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SzPts val="800"/>
              <a:buNone/>
              <a:defRPr sz="1100"/>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252" name="Google Shape;252;p27"/>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53" name="Google Shape;253;p27"/>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54" name="Google Shape;254;p27"/>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255"/>
        <p:cNvGrpSpPr/>
        <p:nvPr/>
      </p:nvGrpSpPr>
      <p:grpSpPr>
        <a:xfrm>
          <a:off x="0" y="0"/>
          <a:ext cx="0" cy="0"/>
          <a:chOff x="0" y="0"/>
          <a:chExt cx="0" cy="0"/>
        </a:xfrm>
      </p:grpSpPr>
      <p:cxnSp>
        <p:nvCxnSpPr>
          <p:cNvPr id="256" name="Google Shape;256;p28"/>
          <p:cNvCxnSpPr/>
          <p:nvPr/>
        </p:nvCxnSpPr>
        <p:spPr>
          <a:xfrm>
            <a:off x="3290888" y="1952625"/>
            <a:ext cx="0" cy="2638425"/>
          </a:xfrm>
          <a:prstGeom prst="straightConnector1">
            <a:avLst/>
          </a:prstGeom>
          <a:noFill/>
          <a:ln w="12700" cap="flat" cmpd="sng">
            <a:solidFill>
              <a:schemeClr val="accent1">
                <a:alpha val="40000"/>
              </a:schemeClr>
            </a:solidFill>
            <a:prstDash val="solid"/>
            <a:round/>
            <a:headEnd type="none" w="sm" len="sm"/>
            <a:tailEnd type="none" w="sm" len="sm"/>
          </a:ln>
        </p:spPr>
      </p:cxnSp>
      <p:cxnSp>
        <p:nvCxnSpPr>
          <p:cNvPr id="257" name="Google Shape;257;p28"/>
          <p:cNvCxnSpPr/>
          <p:nvPr/>
        </p:nvCxnSpPr>
        <p:spPr>
          <a:xfrm>
            <a:off x="5851922" y="1952625"/>
            <a:ext cx="0" cy="2619375"/>
          </a:xfrm>
          <a:prstGeom prst="straightConnector1">
            <a:avLst/>
          </a:prstGeom>
          <a:noFill/>
          <a:ln w="12700" cap="flat" cmpd="sng">
            <a:solidFill>
              <a:schemeClr val="accent1">
                <a:alpha val="40000"/>
              </a:schemeClr>
            </a:solidFill>
            <a:prstDash val="solid"/>
            <a:round/>
            <a:headEnd type="none" w="sm" len="sm"/>
            <a:tailEnd type="none" w="sm" len="sm"/>
          </a:ln>
        </p:spPr>
      </p:cxnSp>
      <p:sp>
        <p:nvSpPr>
          <p:cNvPr id="258" name="Google Shape;258;p28"/>
          <p:cNvSpPr txBox="1">
            <a:spLocks noGrp="1"/>
          </p:cNvSpPr>
          <p:nvPr>
            <p:ph type="title"/>
          </p:nvPr>
        </p:nvSpPr>
        <p:spPr>
          <a:xfrm>
            <a:off x="866775" y="729854"/>
            <a:ext cx="6571060" cy="531019"/>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sz="27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59" name="Google Shape;259;p28"/>
          <p:cNvSpPr txBox="1">
            <a:spLocks noGrp="1"/>
          </p:cNvSpPr>
          <p:nvPr>
            <p:ph type="body" idx="1"/>
          </p:nvPr>
        </p:nvSpPr>
        <p:spPr>
          <a:xfrm>
            <a:off x="866214" y="3399634"/>
            <a:ext cx="2287829" cy="432196"/>
          </a:xfrm>
          <a:prstGeom prst="rect">
            <a:avLst/>
          </a:prstGeom>
          <a:noFill/>
          <a:ln>
            <a:noFill/>
          </a:ln>
        </p:spPr>
        <p:txBody>
          <a:bodyPr spcFirstLastPara="1" wrap="square" lIns="68575" tIns="34275" rIns="68575" bIns="34275" anchor="b" anchorCtr="0">
            <a:noAutofit/>
          </a:bodyPr>
          <a:lstStyle>
            <a:lvl1pPr marL="457200" lvl="0" indent="-228600" algn="l">
              <a:lnSpc>
                <a:spcPct val="100000"/>
              </a:lnSpc>
              <a:spcBef>
                <a:spcPts val="800"/>
              </a:spcBef>
              <a:spcAft>
                <a:spcPts val="0"/>
              </a:spcAft>
              <a:buSzPts val="1400"/>
              <a:buNone/>
              <a:defRPr sz="1800" b="0">
                <a:solidFill>
                  <a:schemeClr val="accent1"/>
                </a:solidFill>
              </a:defRPr>
            </a:lvl1pPr>
            <a:lvl2pPr marL="914400" lvl="1" indent="-228600" algn="l">
              <a:lnSpc>
                <a:spcPct val="100000"/>
              </a:lnSpc>
              <a:spcBef>
                <a:spcPts val="800"/>
              </a:spcBef>
              <a:spcAft>
                <a:spcPts val="0"/>
              </a:spcAft>
              <a:buSzPts val="1200"/>
              <a:buNone/>
              <a:defRPr sz="1500" b="1"/>
            </a:lvl2pPr>
            <a:lvl3pPr marL="1371600" lvl="2" indent="-228600" algn="l">
              <a:lnSpc>
                <a:spcPct val="100000"/>
              </a:lnSpc>
              <a:spcBef>
                <a:spcPts val="800"/>
              </a:spcBef>
              <a:spcAft>
                <a:spcPts val="0"/>
              </a:spcAft>
              <a:buSzPts val="1100"/>
              <a:buNone/>
              <a:defRPr sz="1400" b="1"/>
            </a:lvl3pPr>
            <a:lvl4pPr marL="1828800" lvl="3" indent="-228600" algn="l">
              <a:lnSpc>
                <a:spcPct val="100000"/>
              </a:lnSpc>
              <a:spcBef>
                <a:spcPts val="800"/>
              </a:spcBef>
              <a:spcAft>
                <a:spcPts val="0"/>
              </a:spcAft>
              <a:buSzPts val="1000"/>
              <a:buNone/>
              <a:defRPr sz="1200" b="1"/>
            </a:lvl4pPr>
            <a:lvl5pPr marL="2286000" lvl="4" indent="-228600" algn="l">
              <a:lnSpc>
                <a:spcPct val="100000"/>
              </a:lnSpc>
              <a:spcBef>
                <a:spcPts val="800"/>
              </a:spcBef>
              <a:spcAft>
                <a:spcPts val="0"/>
              </a:spcAft>
              <a:buSzPts val="1000"/>
              <a:buNone/>
              <a:defRPr sz="1200" b="1"/>
            </a:lvl5pPr>
            <a:lvl6pPr marL="2743200" lvl="5" indent="-228600" algn="l">
              <a:lnSpc>
                <a:spcPct val="100000"/>
              </a:lnSpc>
              <a:spcBef>
                <a:spcPts val="800"/>
              </a:spcBef>
              <a:spcAft>
                <a:spcPts val="0"/>
              </a:spcAft>
              <a:buSzPts val="1000"/>
              <a:buNone/>
              <a:defRPr sz="1200" b="1"/>
            </a:lvl6pPr>
            <a:lvl7pPr marL="3200400" lvl="6" indent="-228600" algn="l">
              <a:lnSpc>
                <a:spcPct val="100000"/>
              </a:lnSpc>
              <a:spcBef>
                <a:spcPts val="800"/>
              </a:spcBef>
              <a:spcAft>
                <a:spcPts val="0"/>
              </a:spcAft>
              <a:buSzPts val="1000"/>
              <a:buNone/>
              <a:defRPr sz="1200" b="1"/>
            </a:lvl7pPr>
            <a:lvl8pPr marL="3657600" lvl="7" indent="-228600" algn="l">
              <a:lnSpc>
                <a:spcPct val="100000"/>
              </a:lnSpc>
              <a:spcBef>
                <a:spcPts val="800"/>
              </a:spcBef>
              <a:spcAft>
                <a:spcPts val="0"/>
              </a:spcAft>
              <a:buSzPts val="1000"/>
              <a:buNone/>
              <a:defRPr sz="1200" b="1"/>
            </a:lvl8pPr>
            <a:lvl9pPr marL="4114800" lvl="8" indent="-228600" algn="l">
              <a:lnSpc>
                <a:spcPct val="100000"/>
              </a:lnSpc>
              <a:spcBef>
                <a:spcPts val="800"/>
              </a:spcBef>
              <a:spcAft>
                <a:spcPts val="0"/>
              </a:spcAft>
              <a:buSzPts val="1000"/>
              <a:buNone/>
              <a:defRPr sz="1200" b="1"/>
            </a:lvl9pPr>
          </a:lstStyle>
          <a:p>
            <a:endParaRPr/>
          </a:p>
        </p:txBody>
      </p:sp>
      <p:sp>
        <p:nvSpPr>
          <p:cNvPr id="260" name="Google Shape;260;p28"/>
          <p:cNvSpPr>
            <a:spLocks noGrp="1"/>
          </p:cNvSpPr>
          <p:nvPr>
            <p:ph type="pic" idx="2"/>
          </p:nvPr>
        </p:nvSpPr>
        <p:spPr>
          <a:xfrm>
            <a:off x="1000914" y="1952625"/>
            <a:ext cx="2018432" cy="1193633"/>
          </a:xfrm>
          <a:prstGeom prst="roundRect">
            <a:avLst>
              <a:gd name="adj" fmla="val 1858"/>
            </a:avLst>
          </a:prstGeom>
          <a:noFill/>
          <a:ln>
            <a:noFill/>
          </a:ln>
          <a:effectLst>
            <a:outerShdw blurRad="50800" dist="50800" dir="5400000" algn="tl" rotWithShape="0">
              <a:srgbClr val="000000">
                <a:alpha val="41960"/>
              </a:srgbClr>
            </a:outerShdw>
          </a:effectLst>
        </p:spPr>
      </p:sp>
      <p:sp>
        <p:nvSpPr>
          <p:cNvPr id="261" name="Google Shape;261;p28"/>
          <p:cNvSpPr txBox="1">
            <a:spLocks noGrp="1"/>
          </p:cNvSpPr>
          <p:nvPr>
            <p:ph type="body" idx="3"/>
          </p:nvPr>
        </p:nvSpPr>
        <p:spPr>
          <a:xfrm>
            <a:off x="866215" y="3831830"/>
            <a:ext cx="2287828" cy="688462"/>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SzPts val="800"/>
              <a:buNone/>
              <a:defRPr sz="1100"/>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262" name="Google Shape;262;p28"/>
          <p:cNvSpPr txBox="1">
            <a:spLocks noGrp="1"/>
          </p:cNvSpPr>
          <p:nvPr>
            <p:ph type="body" idx="4"/>
          </p:nvPr>
        </p:nvSpPr>
        <p:spPr>
          <a:xfrm>
            <a:off x="3429403" y="3399635"/>
            <a:ext cx="2285075" cy="488367"/>
          </a:xfrm>
          <a:prstGeom prst="rect">
            <a:avLst/>
          </a:prstGeom>
          <a:noFill/>
          <a:ln>
            <a:noFill/>
          </a:ln>
        </p:spPr>
        <p:txBody>
          <a:bodyPr spcFirstLastPara="1" wrap="square" lIns="68575" tIns="34275" rIns="68575" bIns="34275" anchor="b" anchorCtr="0">
            <a:noAutofit/>
          </a:bodyPr>
          <a:lstStyle>
            <a:lvl1pPr marL="457200" lvl="0" indent="-228600" algn="l">
              <a:lnSpc>
                <a:spcPct val="100000"/>
              </a:lnSpc>
              <a:spcBef>
                <a:spcPts val="800"/>
              </a:spcBef>
              <a:spcAft>
                <a:spcPts val="0"/>
              </a:spcAft>
              <a:buSzPts val="1400"/>
              <a:buNone/>
              <a:defRPr sz="1800" b="0">
                <a:solidFill>
                  <a:schemeClr val="accent1"/>
                </a:solidFill>
              </a:defRPr>
            </a:lvl1pPr>
            <a:lvl2pPr marL="914400" lvl="1" indent="-228600" algn="l">
              <a:lnSpc>
                <a:spcPct val="100000"/>
              </a:lnSpc>
              <a:spcBef>
                <a:spcPts val="800"/>
              </a:spcBef>
              <a:spcAft>
                <a:spcPts val="0"/>
              </a:spcAft>
              <a:buSzPts val="1200"/>
              <a:buNone/>
              <a:defRPr sz="1500" b="1"/>
            </a:lvl2pPr>
            <a:lvl3pPr marL="1371600" lvl="2" indent="-228600" algn="l">
              <a:lnSpc>
                <a:spcPct val="100000"/>
              </a:lnSpc>
              <a:spcBef>
                <a:spcPts val="800"/>
              </a:spcBef>
              <a:spcAft>
                <a:spcPts val="0"/>
              </a:spcAft>
              <a:buSzPts val="1100"/>
              <a:buNone/>
              <a:defRPr sz="1400" b="1"/>
            </a:lvl3pPr>
            <a:lvl4pPr marL="1828800" lvl="3" indent="-228600" algn="l">
              <a:lnSpc>
                <a:spcPct val="100000"/>
              </a:lnSpc>
              <a:spcBef>
                <a:spcPts val="800"/>
              </a:spcBef>
              <a:spcAft>
                <a:spcPts val="0"/>
              </a:spcAft>
              <a:buSzPts val="1000"/>
              <a:buNone/>
              <a:defRPr sz="1200" b="1"/>
            </a:lvl4pPr>
            <a:lvl5pPr marL="2286000" lvl="4" indent="-228600" algn="l">
              <a:lnSpc>
                <a:spcPct val="100000"/>
              </a:lnSpc>
              <a:spcBef>
                <a:spcPts val="800"/>
              </a:spcBef>
              <a:spcAft>
                <a:spcPts val="0"/>
              </a:spcAft>
              <a:buSzPts val="1000"/>
              <a:buNone/>
              <a:defRPr sz="1200" b="1"/>
            </a:lvl5pPr>
            <a:lvl6pPr marL="2743200" lvl="5" indent="-228600" algn="l">
              <a:lnSpc>
                <a:spcPct val="100000"/>
              </a:lnSpc>
              <a:spcBef>
                <a:spcPts val="800"/>
              </a:spcBef>
              <a:spcAft>
                <a:spcPts val="0"/>
              </a:spcAft>
              <a:buSzPts val="1000"/>
              <a:buNone/>
              <a:defRPr sz="1200" b="1"/>
            </a:lvl6pPr>
            <a:lvl7pPr marL="3200400" lvl="6" indent="-228600" algn="l">
              <a:lnSpc>
                <a:spcPct val="100000"/>
              </a:lnSpc>
              <a:spcBef>
                <a:spcPts val="800"/>
              </a:spcBef>
              <a:spcAft>
                <a:spcPts val="0"/>
              </a:spcAft>
              <a:buSzPts val="1000"/>
              <a:buNone/>
              <a:defRPr sz="1200" b="1"/>
            </a:lvl7pPr>
            <a:lvl8pPr marL="3657600" lvl="7" indent="-228600" algn="l">
              <a:lnSpc>
                <a:spcPct val="100000"/>
              </a:lnSpc>
              <a:spcBef>
                <a:spcPts val="800"/>
              </a:spcBef>
              <a:spcAft>
                <a:spcPts val="0"/>
              </a:spcAft>
              <a:buSzPts val="1000"/>
              <a:buNone/>
              <a:defRPr sz="1200" b="1"/>
            </a:lvl8pPr>
            <a:lvl9pPr marL="4114800" lvl="8" indent="-228600" algn="l">
              <a:lnSpc>
                <a:spcPct val="100000"/>
              </a:lnSpc>
              <a:spcBef>
                <a:spcPts val="800"/>
              </a:spcBef>
              <a:spcAft>
                <a:spcPts val="0"/>
              </a:spcAft>
              <a:buSzPts val="1000"/>
              <a:buNone/>
              <a:defRPr sz="1200" b="1"/>
            </a:lvl9pPr>
          </a:lstStyle>
          <a:p>
            <a:endParaRPr/>
          </a:p>
        </p:txBody>
      </p:sp>
      <p:sp>
        <p:nvSpPr>
          <p:cNvPr id="263" name="Google Shape;263;p28"/>
          <p:cNvSpPr>
            <a:spLocks noGrp="1"/>
          </p:cNvSpPr>
          <p:nvPr>
            <p:ph type="pic" idx="5"/>
          </p:nvPr>
        </p:nvSpPr>
        <p:spPr>
          <a:xfrm>
            <a:off x="3561347" y="1952625"/>
            <a:ext cx="2018431" cy="1193633"/>
          </a:xfrm>
          <a:prstGeom prst="roundRect">
            <a:avLst>
              <a:gd name="adj" fmla="val 1858"/>
            </a:avLst>
          </a:prstGeom>
          <a:noFill/>
          <a:ln>
            <a:noFill/>
          </a:ln>
          <a:effectLst>
            <a:outerShdw blurRad="50800" dist="50800" dir="5400000" algn="tl" rotWithShape="0">
              <a:srgbClr val="000000">
                <a:alpha val="41960"/>
              </a:srgbClr>
            </a:outerShdw>
          </a:effectLst>
        </p:spPr>
      </p:sp>
      <p:sp>
        <p:nvSpPr>
          <p:cNvPr id="264" name="Google Shape;264;p28"/>
          <p:cNvSpPr txBox="1">
            <a:spLocks noGrp="1"/>
          </p:cNvSpPr>
          <p:nvPr>
            <p:ph type="body" idx="6"/>
          </p:nvPr>
        </p:nvSpPr>
        <p:spPr>
          <a:xfrm>
            <a:off x="3426649" y="3888002"/>
            <a:ext cx="2287829" cy="632292"/>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SzPts val="800"/>
              <a:buNone/>
              <a:defRPr sz="1100"/>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265" name="Google Shape;265;p28"/>
          <p:cNvSpPr txBox="1">
            <a:spLocks noGrp="1"/>
          </p:cNvSpPr>
          <p:nvPr>
            <p:ph type="body" idx="7"/>
          </p:nvPr>
        </p:nvSpPr>
        <p:spPr>
          <a:xfrm>
            <a:off x="5987575" y="3399635"/>
            <a:ext cx="2287829" cy="488365"/>
          </a:xfrm>
          <a:prstGeom prst="rect">
            <a:avLst/>
          </a:prstGeom>
          <a:noFill/>
          <a:ln>
            <a:noFill/>
          </a:ln>
        </p:spPr>
        <p:txBody>
          <a:bodyPr spcFirstLastPara="1" wrap="square" lIns="68575" tIns="34275" rIns="68575" bIns="34275" anchor="b" anchorCtr="0">
            <a:noAutofit/>
          </a:bodyPr>
          <a:lstStyle>
            <a:lvl1pPr marL="457200" lvl="0" indent="-228600" algn="l">
              <a:lnSpc>
                <a:spcPct val="100000"/>
              </a:lnSpc>
              <a:spcBef>
                <a:spcPts val="800"/>
              </a:spcBef>
              <a:spcAft>
                <a:spcPts val="0"/>
              </a:spcAft>
              <a:buSzPts val="1400"/>
              <a:buNone/>
              <a:defRPr sz="1800" b="0">
                <a:solidFill>
                  <a:schemeClr val="accent1"/>
                </a:solidFill>
              </a:defRPr>
            </a:lvl1pPr>
            <a:lvl2pPr marL="914400" lvl="1" indent="-228600" algn="l">
              <a:lnSpc>
                <a:spcPct val="100000"/>
              </a:lnSpc>
              <a:spcBef>
                <a:spcPts val="800"/>
              </a:spcBef>
              <a:spcAft>
                <a:spcPts val="0"/>
              </a:spcAft>
              <a:buSzPts val="1200"/>
              <a:buNone/>
              <a:defRPr sz="1500" b="1"/>
            </a:lvl2pPr>
            <a:lvl3pPr marL="1371600" lvl="2" indent="-228600" algn="l">
              <a:lnSpc>
                <a:spcPct val="100000"/>
              </a:lnSpc>
              <a:spcBef>
                <a:spcPts val="800"/>
              </a:spcBef>
              <a:spcAft>
                <a:spcPts val="0"/>
              </a:spcAft>
              <a:buSzPts val="1100"/>
              <a:buNone/>
              <a:defRPr sz="1400" b="1"/>
            </a:lvl3pPr>
            <a:lvl4pPr marL="1828800" lvl="3" indent="-228600" algn="l">
              <a:lnSpc>
                <a:spcPct val="100000"/>
              </a:lnSpc>
              <a:spcBef>
                <a:spcPts val="800"/>
              </a:spcBef>
              <a:spcAft>
                <a:spcPts val="0"/>
              </a:spcAft>
              <a:buSzPts val="1000"/>
              <a:buNone/>
              <a:defRPr sz="1200" b="1"/>
            </a:lvl4pPr>
            <a:lvl5pPr marL="2286000" lvl="4" indent="-228600" algn="l">
              <a:lnSpc>
                <a:spcPct val="100000"/>
              </a:lnSpc>
              <a:spcBef>
                <a:spcPts val="800"/>
              </a:spcBef>
              <a:spcAft>
                <a:spcPts val="0"/>
              </a:spcAft>
              <a:buSzPts val="1000"/>
              <a:buNone/>
              <a:defRPr sz="1200" b="1"/>
            </a:lvl5pPr>
            <a:lvl6pPr marL="2743200" lvl="5" indent="-228600" algn="l">
              <a:lnSpc>
                <a:spcPct val="100000"/>
              </a:lnSpc>
              <a:spcBef>
                <a:spcPts val="800"/>
              </a:spcBef>
              <a:spcAft>
                <a:spcPts val="0"/>
              </a:spcAft>
              <a:buSzPts val="1000"/>
              <a:buNone/>
              <a:defRPr sz="1200" b="1"/>
            </a:lvl6pPr>
            <a:lvl7pPr marL="3200400" lvl="6" indent="-228600" algn="l">
              <a:lnSpc>
                <a:spcPct val="100000"/>
              </a:lnSpc>
              <a:spcBef>
                <a:spcPts val="800"/>
              </a:spcBef>
              <a:spcAft>
                <a:spcPts val="0"/>
              </a:spcAft>
              <a:buSzPts val="1000"/>
              <a:buNone/>
              <a:defRPr sz="1200" b="1"/>
            </a:lvl7pPr>
            <a:lvl8pPr marL="3657600" lvl="7" indent="-228600" algn="l">
              <a:lnSpc>
                <a:spcPct val="100000"/>
              </a:lnSpc>
              <a:spcBef>
                <a:spcPts val="800"/>
              </a:spcBef>
              <a:spcAft>
                <a:spcPts val="0"/>
              </a:spcAft>
              <a:buSzPts val="1000"/>
              <a:buNone/>
              <a:defRPr sz="1200" b="1"/>
            </a:lvl8pPr>
            <a:lvl9pPr marL="4114800" lvl="8" indent="-228600" algn="l">
              <a:lnSpc>
                <a:spcPct val="100000"/>
              </a:lnSpc>
              <a:spcBef>
                <a:spcPts val="800"/>
              </a:spcBef>
              <a:spcAft>
                <a:spcPts val="0"/>
              </a:spcAft>
              <a:buSzPts val="1000"/>
              <a:buNone/>
              <a:defRPr sz="1200" b="1"/>
            </a:lvl9pPr>
          </a:lstStyle>
          <a:p>
            <a:endParaRPr/>
          </a:p>
        </p:txBody>
      </p:sp>
      <p:sp>
        <p:nvSpPr>
          <p:cNvPr id="266" name="Google Shape;266;p28"/>
          <p:cNvSpPr>
            <a:spLocks noGrp="1"/>
          </p:cNvSpPr>
          <p:nvPr>
            <p:ph type="pic" idx="8"/>
          </p:nvPr>
        </p:nvSpPr>
        <p:spPr>
          <a:xfrm>
            <a:off x="6122273" y="1952625"/>
            <a:ext cx="2018432" cy="1193633"/>
          </a:xfrm>
          <a:prstGeom prst="roundRect">
            <a:avLst>
              <a:gd name="adj" fmla="val 1858"/>
            </a:avLst>
          </a:prstGeom>
          <a:noFill/>
          <a:ln>
            <a:noFill/>
          </a:ln>
          <a:effectLst>
            <a:outerShdw blurRad="50800" dist="50800" dir="5400000" algn="tl" rotWithShape="0">
              <a:srgbClr val="000000">
                <a:alpha val="41960"/>
              </a:srgbClr>
            </a:outerShdw>
          </a:effectLst>
        </p:spPr>
      </p:sp>
      <p:sp>
        <p:nvSpPr>
          <p:cNvPr id="267" name="Google Shape;267;p28"/>
          <p:cNvSpPr txBox="1">
            <a:spLocks noGrp="1"/>
          </p:cNvSpPr>
          <p:nvPr>
            <p:ph type="body" idx="9"/>
          </p:nvPr>
        </p:nvSpPr>
        <p:spPr>
          <a:xfrm>
            <a:off x="5987575" y="3888001"/>
            <a:ext cx="2287828" cy="632290"/>
          </a:xfrm>
          <a:prstGeom prst="rect">
            <a:avLst/>
          </a:prstGeom>
          <a:noFill/>
          <a:ln>
            <a:noFill/>
          </a:ln>
        </p:spPr>
        <p:txBody>
          <a:bodyPr spcFirstLastPara="1" wrap="square" lIns="68575" tIns="34275" rIns="68575" bIns="34275" anchor="t" anchorCtr="0">
            <a:normAutofit/>
          </a:bodyPr>
          <a:lstStyle>
            <a:lvl1pPr marL="457200" lvl="0" indent="-228600" algn="l">
              <a:lnSpc>
                <a:spcPct val="100000"/>
              </a:lnSpc>
              <a:spcBef>
                <a:spcPts val="800"/>
              </a:spcBef>
              <a:spcAft>
                <a:spcPts val="0"/>
              </a:spcAft>
              <a:buSzPts val="800"/>
              <a:buNone/>
              <a:defRPr sz="1100"/>
            </a:lvl1pPr>
            <a:lvl2pPr marL="914400" lvl="1" indent="-228600" algn="l">
              <a:lnSpc>
                <a:spcPct val="100000"/>
              </a:lnSpc>
              <a:spcBef>
                <a:spcPts val="800"/>
              </a:spcBef>
              <a:spcAft>
                <a:spcPts val="0"/>
              </a:spcAft>
              <a:buSzPts val="700"/>
              <a:buNone/>
              <a:defRPr sz="900"/>
            </a:lvl2pPr>
            <a:lvl3pPr marL="1371600" lvl="2" indent="-228600" algn="l">
              <a:lnSpc>
                <a:spcPct val="100000"/>
              </a:lnSpc>
              <a:spcBef>
                <a:spcPts val="800"/>
              </a:spcBef>
              <a:spcAft>
                <a:spcPts val="0"/>
              </a:spcAft>
              <a:buSzPts val="600"/>
              <a:buNone/>
              <a:defRPr sz="800"/>
            </a:lvl3pPr>
            <a:lvl4pPr marL="1828800" lvl="3" indent="-228600" algn="l">
              <a:lnSpc>
                <a:spcPct val="100000"/>
              </a:lnSpc>
              <a:spcBef>
                <a:spcPts val="800"/>
              </a:spcBef>
              <a:spcAft>
                <a:spcPts val="0"/>
              </a:spcAft>
              <a:buSzPts val="500"/>
              <a:buNone/>
              <a:defRPr sz="700"/>
            </a:lvl4pPr>
            <a:lvl5pPr marL="2286000" lvl="4" indent="-228600" algn="l">
              <a:lnSpc>
                <a:spcPct val="100000"/>
              </a:lnSpc>
              <a:spcBef>
                <a:spcPts val="800"/>
              </a:spcBef>
              <a:spcAft>
                <a:spcPts val="0"/>
              </a:spcAft>
              <a:buSzPts val="500"/>
              <a:buNone/>
              <a:defRPr sz="700"/>
            </a:lvl5pPr>
            <a:lvl6pPr marL="2743200" lvl="5" indent="-228600" algn="l">
              <a:lnSpc>
                <a:spcPct val="100000"/>
              </a:lnSpc>
              <a:spcBef>
                <a:spcPts val="800"/>
              </a:spcBef>
              <a:spcAft>
                <a:spcPts val="0"/>
              </a:spcAft>
              <a:buSzPts val="500"/>
              <a:buNone/>
              <a:defRPr sz="700"/>
            </a:lvl6pPr>
            <a:lvl7pPr marL="3200400" lvl="6" indent="-228600" algn="l">
              <a:lnSpc>
                <a:spcPct val="100000"/>
              </a:lnSpc>
              <a:spcBef>
                <a:spcPts val="800"/>
              </a:spcBef>
              <a:spcAft>
                <a:spcPts val="0"/>
              </a:spcAft>
              <a:buSzPts val="500"/>
              <a:buNone/>
              <a:defRPr sz="700"/>
            </a:lvl7pPr>
            <a:lvl8pPr marL="3657600" lvl="7" indent="-228600" algn="l">
              <a:lnSpc>
                <a:spcPct val="100000"/>
              </a:lnSpc>
              <a:spcBef>
                <a:spcPts val="800"/>
              </a:spcBef>
              <a:spcAft>
                <a:spcPts val="0"/>
              </a:spcAft>
              <a:buSzPts val="500"/>
              <a:buNone/>
              <a:defRPr sz="700"/>
            </a:lvl8pPr>
            <a:lvl9pPr marL="4114800" lvl="8" indent="-228600" algn="l">
              <a:lnSpc>
                <a:spcPct val="100000"/>
              </a:lnSpc>
              <a:spcBef>
                <a:spcPts val="800"/>
              </a:spcBef>
              <a:spcAft>
                <a:spcPts val="0"/>
              </a:spcAft>
              <a:buSzPts val="500"/>
              <a:buNone/>
              <a:defRPr sz="700"/>
            </a:lvl9pPr>
          </a:lstStyle>
          <a:p>
            <a:endParaRPr/>
          </a:p>
        </p:txBody>
      </p:sp>
      <p:sp>
        <p:nvSpPr>
          <p:cNvPr id="268" name="Google Shape;268;p28"/>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69" name="Google Shape;269;p28"/>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70" name="Google Shape;270;p28"/>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71"/>
        <p:cNvGrpSpPr/>
        <p:nvPr/>
      </p:nvGrpSpPr>
      <p:grpSpPr>
        <a:xfrm>
          <a:off x="0" y="0"/>
          <a:ext cx="0" cy="0"/>
          <a:chOff x="0" y="0"/>
          <a:chExt cx="0" cy="0"/>
        </a:xfrm>
      </p:grpSpPr>
      <p:sp>
        <p:nvSpPr>
          <p:cNvPr id="272" name="Google Shape;272;p29"/>
          <p:cNvSpPr txBox="1">
            <a:spLocks noGrp="1"/>
          </p:cNvSpPr>
          <p:nvPr>
            <p:ph type="title"/>
          </p:nvPr>
        </p:nvSpPr>
        <p:spPr>
          <a:xfrm>
            <a:off x="866215" y="730251"/>
            <a:ext cx="6619245" cy="530223"/>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73" name="Google Shape;273;p29"/>
          <p:cNvSpPr txBox="1">
            <a:spLocks noGrp="1"/>
          </p:cNvSpPr>
          <p:nvPr>
            <p:ph type="body" idx="1"/>
          </p:nvPr>
        </p:nvSpPr>
        <p:spPr>
          <a:xfrm rot="5400000">
            <a:off x="2871193" y="-51792"/>
            <a:ext cx="2562225" cy="6571060"/>
          </a:xfrm>
          <a:prstGeom prst="rect">
            <a:avLst/>
          </a:prstGeom>
          <a:noFill/>
          <a:ln>
            <a:noFill/>
          </a:ln>
        </p:spPr>
        <p:txBody>
          <a:bodyPr spcFirstLastPara="1" wrap="square" lIns="68575" tIns="34275" rIns="68575" bIns="34275" anchor="t" anchorCtr="0">
            <a:noAutofit/>
          </a:bodyPr>
          <a:lstStyle>
            <a:lvl1pPr marL="457200" lvl="0" indent="-298450" algn="l">
              <a:lnSpc>
                <a:spcPct val="100000"/>
              </a:lnSpc>
              <a:spcBef>
                <a:spcPts val="800"/>
              </a:spcBef>
              <a:spcAft>
                <a:spcPts val="0"/>
              </a:spcAft>
              <a:buSzPts val="1100"/>
              <a:buChar char="►"/>
              <a:defRPr/>
            </a:lvl1pPr>
            <a:lvl2pPr marL="914400" lvl="1" indent="-298450" algn="l">
              <a:lnSpc>
                <a:spcPct val="100000"/>
              </a:lnSpc>
              <a:spcBef>
                <a:spcPts val="800"/>
              </a:spcBef>
              <a:spcAft>
                <a:spcPts val="0"/>
              </a:spcAft>
              <a:buSzPts val="1100"/>
              <a:buChar char="►"/>
              <a:defRPr/>
            </a:lvl2pPr>
            <a:lvl3pPr marL="1371600" lvl="2" indent="-298450" algn="l">
              <a:lnSpc>
                <a:spcPct val="100000"/>
              </a:lnSpc>
              <a:spcBef>
                <a:spcPts val="800"/>
              </a:spcBef>
              <a:spcAft>
                <a:spcPts val="0"/>
              </a:spcAft>
              <a:buSzPts val="1100"/>
              <a:buChar char="►"/>
              <a:defRPr/>
            </a:lvl3pPr>
            <a:lvl4pPr marL="1828800" lvl="3" indent="-298450" algn="l">
              <a:lnSpc>
                <a:spcPct val="100000"/>
              </a:lnSpc>
              <a:spcBef>
                <a:spcPts val="800"/>
              </a:spcBef>
              <a:spcAft>
                <a:spcPts val="0"/>
              </a:spcAft>
              <a:buSzPts val="1100"/>
              <a:buChar char="►"/>
              <a:defRPr/>
            </a:lvl4pPr>
            <a:lvl5pPr marL="2286000" lvl="4" indent="-298450" algn="l">
              <a:lnSpc>
                <a:spcPct val="100000"/>
              </a:lnSpc>
              <a:spcBef>
                <a:spcPts val="800"/>
              </a:spcBef>
              <a:spcAft>
                <a:spcPts val="0"/>
              </a:spcAft>
              <a:buSzPts val="1100"/>
              <a:buChar char="►"/>
              <a:defRPr/>
            </a:lvl5pPr>
            <a:lvl6pPr marL="2743200" lvl="5" indent="-298450" algn="l">
              <a:lnSpc>
                <a:spcPct val="100000"/>
              </a:lnSpc>
              <a:spcBef>
                <a:spcPts val="800"/>
              </a:spcBef>
              <a:spcAft>
                <a:spcPts val="0"/>
              </a:spcAft>
              <a:buSzPts val="1100"/>
              <a:buChar char="►"/>
              <a:defRPr/>
            </a:lvl6pPr>
            <a:lvl7pPr marL="3200400" lvl="6" indent="-298450" algn="l">
              <a:lnSpc>
                <a:spcPct val="100000"/>
              </a:lnSpc>
              <a:spcBef>
                <a:spcPts val="800"/>
              </a:spcBef>
              <a:spcAft>
                <a:spcPts val="0"/>
              </a:spcAft>
              <a:buSzPts val="1100"/>
              <a:buChar char="►"/>
              <a:defRPr/>
            </a:lvl7pPr>
            <a:lvl8pPr marL="3657600" lvl="7" indent="-298450" algn="l">
              <a:lnSpc>
                <a:spcPct val="100000"/>
              </a:lnSpc>
              <a:spcBef>
                <a:spcPts val="800"/>
              </a:spcBef>
              <a:spcAft>
                <a:spcPts val="0"/>
              </a:spcAft>
              <a:buSzPts val="1100"/>
              <a:buChar char="►"/>
              <a:defRPr/>
            </a:lvl8pPr>
            <a:lvl9pPr marL="4114800" lvl="8" indent="-298450" algn="l">
              <a:lnSpc>
                <a:spcPct val="100000"/>
              </a:lnSpc>
              <a:spcBef>
                <a:spcPts val="800"/>
              </a:spcBef>
              <a:spcAft>
                <a:spcPts val="0"/>
              </a:spcAft>
              <a:buSzPts val="1100"/>
              <a:buChar char="►"/>
              <a:defRPr/>
            </a:lvl9pPr>
          </a:lstStyle>
          <a:p>
            <a:endParaRPr/>
          </a:p>
        </p:txBody>
      </p:sp>
      <p:sp>
        <p:nvSpPr>
          <p:cNvPr id="274" name="Google Shape;274;p29"/>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75" name="Google Shape;275;p29"/>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76" name="Google Shape;276;p29"/>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277"/>
        <p:cNvGrpSpPr/>
        <p:nvPr/>
      </p:nvGrpSpPr>
      <p:grpSpPr>
        <a:xfrm>
          <a:off x="0" y="0"/>
          <a:ext cx="0" cy="0"/>
          <a:chOff x="0" y="0"/>
          <a:chExt cx="0" cy="0"/>
        </a:xfrm>
      </p:grpSpPr>
      <p:grpSp>
        <p:nvGrpSpPr>
          <p:cNvPr id="278" name="Google Shape;278;p30"/>
          <p:cNvGrpSpPr/>
          <p:nvPr/>
        </p:nvGrpSpPr>
        <p:grpSpPr>
          <a:xfrm>
            <a:off x="0" y="-1191"/>
            <a:ext cx="9144000" cy="5149454"/>
            <a:chOff x="0" y="-2373"/>
            <a:chExt cx="12192000" cy="6867027"/>
          </a:xfrm>
        </p:grpSpPr>
        <p:sp>
          <p:nvSpPr>
            <p:cNvPr id="279" name="Google Shape;279;p30"/>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80" name="Google Shape;280;p30"/>
            <p:cNvSpPr/>
            <p:nvPr/>
          </p:nvSpPr>
          <p:spPr>
            <a:xfrm>
              <a:off x="3220" y="2667000"/>
              <a:ext cx="4191000" cy="4191000"/>
            </a:xfrm>
            <a:prstGeom prst="ellipse">
              <a:avLst/>
            </a:prstGeom>
            <a:gradFill>
              <a:gsLst>
                <a:gs pos="0">
                  <a:srgbClr val="F7F7F7">
                    <a:alpha val="10196"/>
                  </a:srgbClr>
                </a:gs>
                <a:gs pos="36000">
                  <a:srgbClr val="F7F7F7">
                    <a:alpha val="9019"/>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81" name="Google Shape;281;p30"/>
            <p:cNvSpPr/>
            <p:nvPr/>
          </p:nvSpPr>
          <p:spPr>
            <a:xfrm>
              <a:off x="1750" y="2895600"/>
              <a:ext cx="2362200" cy="2362200"/>
            </a:xfrm>
            <a:prstGeom prst="ellipse">
              <a:avLst/>
            </a:prstGeom>
            <a:gradFill>
              <a:gsLst>
                <a:gs pos="0">
                  <a:srgbClr val="F7F7F7">
                    <a:alpha val="7058"/>
                  </a:srgbClr>
                </a:gs>
                <a:gs pos="36000">
                  <a:srgbClr val="F7F7F7">
                    <a:alpha val="7058"/>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82" name="Google Shape;282;p30"/>
            <p:cNvSpPr/>
            <p:nvPr/>
          </p:nvSpPr>
          <p:spPr>
            <a:xfrm>
              <a:off x="8609012" y="1676400"/>
              <a:ext cx="2819400" cy="2819400"/>
            </a:xfrm>
            <a:prstGeom prst="ellipse">
              <a:avLst/>
            </a:prstGeom>
            <a:gradFill>
              <a:gsLst>
                <a:gs pos="0">
                  <a:srgbClr val="F7F7F7">
                    <a:alpha val="5882"/>
                  </a:srgbClr>
                </a:gs>
                <a:gs pos="36000">
                  <a:srgbClr val="F7F7F7">
                    <a:alpha val="5098"/>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83" name="Google Shape;283;p30"/>
            <p:cNvSpPr/>
            <p:nvPr/>
          </p:nvSpPr>
          <p:spPr>
            <a:xfrm>
              <a:off x="7999412" y="-2373"/>
              <a:ext cx="1600200" cy="1600200"/>
            </a:xfrm>
            <a:prstGeom prst="ellipse">
              <a:avLst/>
            </a:prstGeom>
            <a:gradFill>
              <a:gsLst>
                <a:gs pos="0">
                  <a:srgbClr val="F7F7F7">
                    <a:alpha val="12941"/>
                  </a:srgbClr>
                </a:gs>
                <a:gs pos="36000">
                  <a:srgbClr val="F7F7F7">
                    <a:alpha val="5882"/>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84" name="Google Shape;284;p30"/>
            <p:cNvSpPr/>
            <p:nvPr/>
          </p:nvSpPr>
          <p:spPr>
            <a:xfrm>
              <a:off x="8609012" y="5874054"/>
              <a:ext cx="990600" cy="990600"/>
            </a:xfrm>
            <a:prstGeom prst="ellipse">
              <a:avLst/>
            </a:prstGeom>
            <a:gradFill>
              <a:gsLst>
                <a:gs pos="0">
                  <a:srgbClr val="F7F7F7">
                    <a:alpha val="12941"/>
                  </a:srgbClr>
                </a:gs>
                <a:gs pos="36000">
                  <a:srgbClr val="F7F7F7">
                    <a:alpha val="5882"/>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85" name="Google Shape;285;p30"/>
            <p:cNvSpPr/>
            <p:nvPr/>
          </p:nvSpPr>
          <p:spPr>
            <a:xfrm rot="5101749">
              <a:off x="6293383" y="4577532"/>
              <a:ext cx="3300935" cy="441325"/>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86" name="Google Shape;286;p30"/>
            <p:cNvSpPr/>
            <p:nvPr/>
          </p:nvSpPr>
          <p:spPr>
            <a:xfrm>
              <a:off x="414338" y="402504"/>
              <a:ext cx="6511925" cy="6054098"/>
            </a:xfrm>
            <a:prstGeom prst="rect">
              <a:avLst/>
            </a:prstGeom>
            <a:solidFill>
              <a:schemeClr val="lt1"/>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87" name="Google Shape;287;p30"/>
            <p:cNvSpPr/>
            <p:nvPr/>
          </p:nvSpPr>
          <p:spPr>
            <a:xfrm rot="5400000">
              <a:off x="4448489" y="2802490"/>
              <a:ext cx="6054098" cy="1254125"/>
            </a:xfrm>
            <a:custGeom>
              <a:avLst/>
              <a:gdLst/>
              <a:ahLst/>
              <a:cxnLst/>
              <a:rect l="l" t="t" r="r" b="b"/>
              <a:pathLst>
                <a:path w="10000" h="8000" extrusionOk="0">
                  <a:moveTo>
                    <a:pt x="0" y="0"/>
                  </a:moveTo>
                  <a:lnTo>
                    <a:pt x="0" y="7970"/>
                  </a:lnTo>
                  <a:lnTo>
                    <a:pt x="10000" y="8000"/>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88" name="Google Shape;288;p30"/>
            <p:cNvSpPr/>
            <p:nvPr/>
          </p:nvSpPr>
          <p:spPr>
            <a:xfrm>
              <a:off x="0" y="804"/>
              <a:ext cx="12192000" cy="6857499"/>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289" name="Google Shape;289;p30"/>
          <p:cNvSpPr/>
          <p:nvPr/>
        </p:nvSpPr>
        <p:spPr>
          <a:xfrm>
            <a:off x="7828360" y="0"/>
            <a:ext cx="514350" cy="857250"/>
          </a:xfrm>
          <a:prstGeom prst="rect">
            <a:avLst/>
          </a:prstGeom>
          <a:solidFill>
            <a:schemeClr val="accent1"/>
          </a:solidFill>
          <a:ln>
            <a:noFill/>
          </a:ln>
          <a:effectLst>
            <a:outerShdw blurRad="38100" dist="25400" dir="5400000" rotWithShape="0">
              <a:srgbClr val="000000">
                <a:alpha val="43921"/>
              </a:srgbClr>
            </a:outerShdw>
          </a:effectLst>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290" name="Google Shape;290;p30"/>
          <p:cNvSpPr txBox="1">
            <a:spLocks noGrp="1"/>
          </p:cNvSpPr>
          <p:nvPr>
            <p:ph type="title"/>
          </p:nvPr>
        </p:nvSpPr>
        <p:spPr>
          <a:xfrm rot="5400000">
            <a:off x="5182071" y="2209347"/>
            <a:ext cx="3561442" cy="106045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91" name="Google Shape;291;p30"/>
          <p:cNvSpPr txBox="1">
            <a:spLocks noGrp="1"/>
          </p:cNvSpPr>
          <p:nvPr>
            <p:ph type="body" idx="1"/>
          </p:nvPr>
        </p:nvSpPr>
        <p:spPr>
          <a:xfrm rot="5400000">
            <a:off x="1428324" y="396742"/>
            <a:ext cx="3561443" cy="4685660"/>
          </a:xfrm>
          <a:prstGeom prst="rect">
            <a:avLst/>
          </a:prstGeom>
          <a:noFill/>
          <a:ln>
            <a:noFill/>
          </a:ln>
        </p:spPr>
        <p:txBody>
          <a:bodyPr spcFirstLastPara="1" wrap="square" lIns="68575" tIns="34275" rIns="68575" bIns="34275" anchor="t" anchorCtr="0">
            <a:noAutofit/>
          </a:bodyPr>
          <a:lstStyle>
            <a:lvl1pPr marL="457200" lvl="0" indent="-298450" algn="l">
              <a:lnSpc>
                <a:spcPct val="100000"/>
              </a:lnSpc>
              <a:spcBef>
                <a:spcPts val="800"/>
              </a:spcBef>
              <a:spcAft>
                <a:spcPts val="0"/>
              </a:spcAft>
              <a:buSzPts val="1100"/>
              <a:buChar char="►"/>
              <a:defRPr/>
            </a:lvl1pPr>
            <a:lvl2pPr marL="914400" lvl="1" indent="-298450" algn="l">
              <a:lnSpc>
                <a:spcPct val="100000"/>
              </a:lnSpc>
              <a:spcBef>
                <a:spcPts val="800"/>
              </a:spcBef>
              <a:spcAft>
                <a:spcPts val="0"/>
              </a:spcAft>
              <a:buSzPts val="1100"/>
              <a:buChar char="►"/>
              <a:defRPr/>
            </a:lvl2pPr>
            <a:lvl3pPr marL="1371600" lvl="2" indent="-298450" algn="l">
              <a:lnSpc>
                <a:spcPct val="100000"/>
              </a:lnSpc>
              <a:spcBef>
                <a:spcPts val="800"/>
              </a:spcBef>
              <a:spcAft>
                <a:spcPts val="0"/>
              </a:spcAft>
              <a:buSzPts val="1100"/>
              <a:buChar char="►"/>
              <a:defRPr/>
            </a:lvl3pPr>
            <a:lvl4pPr marL="1828800" lvl="3" indent="-298450" algn="l">
              <a:lnSpc>
                <a:spcPct val="100000"/>
              </a:lnSpc>
              <a:spcBef>
                <a:spcPts val="800"/>
              </a:spcBef>
              <a:spcAft>
                <a:spcPts val="0"/>
              </a:spcAft>
              <a:buSzPts val="1100"/>
              <a:buChar char="►"/>
              <a:defRPr/>
            </a:lvl4pPr>
            <a:lvl5pPr marL="2286000" lvl="4" indent="-298450" algn="l">
              <a:lnSpc>
                <a:spcPct val="100000"/>
              </a:lnSpc>
              <a:spcBef>
                <a:spcPts val="800"/>
              </a:spcBef>
              <a:spcAft>
                <a:spcPts val="0"/>
              </a:spcAft>
              <a:buSzPts val="1100"/>
              <a:buChar char="►"/>
              <a:defRPr/>
            </a:lvl5pPr>
            <a:lvl6pPr marL="2743200" lvl="5" indent="-298450" algn="l">
              <a:lnSpc>
                <a:spcPct val="100000"/>
              </a:lnSpc>
              <a:spcBef>
                <a:spcPts val="800"/>
              </a:spcBef>
              <a:spcAft>
                <a:spcPts val="0"/>
              </a:spcAft>
              <a:buSzPts val="1100"/>
              <a:buChar char="►"/>
              <a:defRPr/>
            </a:lvl6pPr>
            <a:lvl7pPr marL="3200400" lvl="6" indent="-298450" algn="l">
              <a:lnSpc>
                <a:spcPct val="100000"/>
              </a:lnSpc>
              <a:spcBef>
                <a:spcPts val="800"/>
              </a:spcBef>
              <a:spcAft>
                <a:spcPts val="0"/>
              </a:spcAft>
              <a:buSzPts val="1100"/>
              <a:buChar char="►"/>
              <a:defRPr/>
            </a:lvl7pPr>
            <a:lvl8pPr marL="3657600" lvl="7" indent="-298450" algn="l">
              <a:lnSpc>
                <a:spcPct val="100000"/>
              </a:lnSpc>
              <a:spcBef>
                <a:spcPts val="800"/>
              </a:spcBef>
              <a:spcAft>
                <a:spcPts val="0"/>
              </a:spcAft>
              <a:buSzPts val="1100"/>
              <a:buChar char="►"/>
              <a:defRPr/>
            </a:lvl8pPr>
            <a:lvl9pPr marL="4114800" lvl="8" indent="-298450" algn="l">
              <a:lnSpc>
                <a:spcPct val="100000"/>
              </a:lnSpc>
              <a:spcBef>
                <a:spcPts val="800"/>
              </a:spcBef>
              <a:spcAft>
                <a:spcPts val="0"/>
              </a:spcAft>
              <a:buSzPts val="1100"/>
              <a:buChar char="►"/>
              <a:defRPr/>
            </a:lvl9pPr>
          </a:lstStyle>
          <a:p>
            <a:endParaRPr/>
          </a:p>
        </p:txBody>
      </p:sp>
      <p:sp>
        <p:nvSpPr>
          <p:cNvPr id="292" name="Google Shape;292;p30"/>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lvl="0" algn="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93" name="Google Shape;293;p30"/>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94" name="Google Shape;294;p30"/>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1.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grpSp>
        <p:nvGrpSpPr>
          <p:cNvPr id="51" name="Google Shape;51;p13"/>
          <p:cNvGrpSpPr/>
          <p:nvPr/>
        </p:nvGrpSpPr>
        <p:grpSpPr>
          <a:xfrm>
            <a:off x="0" y="-1191"/>
            <a:ext cx="9144000" cy="5149454"/>
            <a:chOff x="0" y="-2373"/>
            <a:chExt cx="12192000" cy="6867027"/>
          </a:xfrm>
        </p:grpSpPr>
        <p:sp>
          <p:nvSpPr>
            <p:cNvPr id="52" name="Google Shape;52;p13"/>
            <p:cNvSpPr/>
            <p:nvPr/>
          </p:nvSpPr>
          <p:spPr>
            <a:xfrm>
              <a:off x="0" y="0"/>
              <a:ext cx="12192000" cy="6858000"/>
            </a:xfrm>
            <a:prstGeom prst="rect">
              <a:avLst/>
            </a:prstGeom>
            <a:blipFill rotWithShape="1">
              <a:blip r:embed="rId19">
                <a:alphaModFix/>
              </a:blip>
              <a:stretch>
                <a:fillRect/>
              </a:stretch>
            </a:blip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53" name="Google Shape;53;p13"/>
            <p:cNvSpPr/>
            <p:nvPr/>
          </p:nvSpPr>
          <p:spPr>
            <a:xfrm>
              <a:off x="3220" y="2667000"/>
              <a:ext cx="4191000" cy="4191000"/>
            </a:xfrm>
            <a:prstGeom prst="ellipse">
              <a:avLst/>
            </a:prstGeom>
            <a:gradFill>
              <a:gsLst>
                <a:gs pos="0">
                  <a:srgbClr val="F7F7F7">
                    <a:alpha val="10196"/>
                  </a:srgbClr>
                </a:gs>
                <a:gs pos="36000">
                  <a:srgbClr val="F7F7F7">
                    <a:alpha val="9019"/>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54" name="Google Shape;54;p13"/>
            <p:cNvSpPr/>
            <p:nvPr/>
          </p:nvSpPr>
          <p:spPr>
            <a:xfrm>
              <a:off x="1750" y="2895600"/>
              <a:ext cx="2362200" cy="2362200"/>
            </a:xfrm>
            <a:prstGeom prst="ellipse">
              <a:avLst/>
            </a:prstGeom>
            <a:gradFill>
              <a:gsLst>
                <a:gs pos="0">
                  <a:srgbClr val="F7F7F7">
                    <a:alpha val="7058"/>
                  </a:srgbClr>
                </a:gs>
                <a:gs pos="36000">
                  <a:srgbClr val="F7F7F7">
                    <a:alpha val="7058"/>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55" name="Google Shape;55;p13"/>
            <p:cNvSpPr/>
            <p:nvPr/>
          </p:nvSpPr>
          <p:spPr>
            <a:xfrm>
              <a:off x="8609012" y="1676400"/>
              <a:ext cx="2819400" cy="2819400"/>
            </a:xfrm>
            <a:prstGeom prst="ellipse">
              <a:avLst/>
            </a:prstGeom>
            <a:gradFill>
              <a:gsLst>
                <a:gs pos="0">
                  <a:srgbClr val="F7F7F7">
                    <a:alpha val="5882"/>
                  </a:srgbClr>
                </a:gs>
                <a:gs pos="36000">
                  <a:srgbClr val="F7F7F7">
                    <a:alpha val="5098"/>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56" name="Google Shape;56;p13"/>
            <p:cNvSpPr/>
            <p:nvPr/>
          </p:nvSpPr>
          <p:spPr>
            <a:xfrm>
              <a:off x="7999412" y="-2373"/>
              <a:ext cx="1600200" cy="1600200"/>
            </a:xfrm>
            <a:prstGeom prst="ellipse">
              <a:avLst/>
            </a:prstGeom>
            <a:gradFill>
              <a:gsLst>
                <a:gs pos="0">
                  <a:srgbClr val="F7F7F7">
                    <a:alpha val="12941"/>
                  </a:srgbClr>
                </a:gs>
                <a:gs pos="36000">
                  <a:srgbClr val="F7F7F7">
                    <a:alpha val="5882"/>
                  </a:srgbClr>
                </a:gs>
                <a:gs pos="73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57" name="Google Shape;57;p13"/>
            <p:cNvSpPr/>
            <p:nvPr/>
          </p:nvSpPr>
          <p:spPr>
            <a:xfrm>
              <a:off x="8609012" y="5874054"/>
              <a:ext cx="990600" cy="990600"/>
            </a:xfrm>
            <a:prstGeom prst="ellipse">
              <a:avLst/>
            </a:prstGeom>
            <a:gradFill>
              <a:gsLst>
                <a:gs pos="0">
                  <a:srgbClr val="F7F7F7">
                    <a:alpha val="12941"/>
                  </a:srgbClr>
                </a:gs>
                <a:gs pos="36000">
                  <a:srgbClr val="F7F7F7">
                    <a:alpha val="5882"/>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58" name="Google Shape;58;p13"/>
            <p:cNvSpPr/>
            <p:nvPr/>
          </p:nvSpPr>
          <p:spPr>
            <a:xfrm rot="-589932">
              <a:off x="8491538" y="1798139"/>
              <a:ext cx="3298825" cy="439807"/>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59" name="Google Shape;59;p13"/>
            <p:cNvSpPr/>
            <p:nvPr/>
          </p:nvSpPr>
          <p:spPr>
            <a:xfrm>
              <a:off x="458788" y="1866411"/>
              <a:ext cx="11277600" cy="4534619"/>
            </a:xfrm>
            <a:custGeom>
              <a:avLst/>
              <a:gdLst/>
              <a:ahLst/>
              <a:cxnLst/>
              <a:rect l="l" t="t" r="r" b="b"/>
              <a:pathLst>
                <a:path w="7104" h="2856" extrusionOk="0">
                  <a:moveTo>
                    <a:pt x="0" y="0"/>
                  </a:moveTo>
                  <a:lnTo>
                    <a:pt x="0" y="2856"/>
                  </a:lnTo>
                  <a:lnTo>
                    <a:pt x="7104" y="2856"/>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60" name="Google Shape;60;p13"/>
            <p:cNvSpPr/>
            <p:nvPr/>
          </p:nvSpPr>
          <p:spPr>
            <a:xfrm>
              <a:off x="0" y="804"/>
              <a:ext cx="12192000" cy="6857499"/>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sp>
        <p:nvSpPr>
          <p:cNvPr id="61" name="Google Shape;61;p13"/>
          <p:cNvSpPr txBox="1">
            <a:spLocks noGrp="1"/>
          </p:cNvSpPr>
          <p:nvPr>
            <p:ph type="title"/>
          </p:nvPr>
        </p:nvSpPr>
        <p:spPr>
          <a:xfrm>
            <a:off x="866775" y="729854"/>
            <a:ext cx="6571060" cy="531019"/>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2700" b="0" i="0" u="none" strike="noStrike" cap="none">
                <a:solidFill>
                  <a:schemeClr val="lt2"/>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100"/>
              <a:buFont typeface="Arial"/>
              <a:buNone/>
              <a:defRPr sz="2700" b="0" i="0" u="none" strike="noStrike" cap="none">
                <a:solidFill>
                  <a:schemeClr val="lt2"/>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100"/>
              <a:buFont typeface="Arial"/>
              <a:buNone/>
              <a:defRPr sz="2700" b="0" i="0" u="none" strike="noStrike" cap="none">
                <a:solidFill>
                  <a:schemeClr val="lt2"/>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100"/>
              <a:buFont typeface="Arial"/>
              <a:buNone/>
              <a:defRPr sz="2700" b="0" i="0" u="none" strike="noStrike" cap="none">
                <a:solidFill>
                  <a:schemeClr val="lt2"/>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100"/>
              <a:buFont typeface="Arial"/>
              <a:buNone/>
              <a:defRPr sz="2700" b="0" i="0" u="none" strike="noStrike" cap="none">
                <a:solidFill>
                  <a:schemeClr val="lt2"/>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dk2"/>
                </a:solidFill>
                <a:latin typeface="Arial"/>
                <a:ea typeface="Arial"/>
                <a:cs typeface="Arial"/>
                <a:sym typeface="Arial"/>
              </a:defRPr>
            </a:lvl9pPr>
          </a:lstStyle>
          <a:p>
            <a:endParaRPr/>
          </a:p>
        </p:txBody>
      </p:sp>
      <p:sp>
        <p:nvSpPr>
          <p:cNvPr id="62" name="Google Shape;62;p13"/>
          <p:cNvSpPr txBox="1">
            <a:spLocks noGrp="1"/>
          </p:cNvSpPr>
          <p:nvPr>
            <p:ph type="body" idx="1"/>
          </p:nvPr>
        </p:nvSpPr>
        <p:spPr>
          <a:xfrm>
            <a:off x="866775" y="1952625"/>
            <a:ext cx="6571060" cy="2562225"/>
          </a:xfrm>
          <a:prstGeom prst="rect">
            <a:avLst/>
          </a:prstGeom>
          <a:noFill/>
          <a:ln>
            <a:noFill/>
          </a:ln>
        </p:spPr>
        <p:txBody>
          <a:bodyPr spcFirstLastPara="1" wrap="square" lIns="68575" tIns="34275" rIns="68575" bIns="34275" anchor="t" anchorCtr="0">
            <a:noAutofit/>
          </a:bodyPr>
          <a:lstStyle>
            <a:lvl1pPr marL="457200" marR="0" lvl="0" indent="-349250" algn="l" rtl="0">
              <a:lnSpc>
                <a:spcPct val="100000"/>
              </a:lnSpc>
              <a:spcBef>
                <a:spcPts val="800"/>
              </a:spcBef>
              <a:spcAft>
                <a:spcPts val="0"/>
              </a:spcAft>
              <a:buClr>
                <a:schemeClr val="accent1"/>
              </a:buClr>
              <a:buSzPts val="1900"/>
              <a:buFont typeface="Noto Sans Symbols"/>
              <a:buChar char="►"/>
              <a:defRPr sz="2400" b="0" i="0" u="none" strike="noStrike" cap="none">
                <a:solidFill>
                  <a:srgbClr val="404040"/>
                </a:solidFill>
                <a:latin typeface="Century Gothic"/>
                <a:ea typeface="Century Gothic"/>
                <a:cs typeface="Century Gothic"/>
                <a:sym typeface="Century Gothic"/>
              </a:defRPr>
            </a:lvl1pPr>
            <a:lvl2pPr marL="914400" marR="0" lvl="1" indent="-292100" algn="l" rtl="0">
              <a:lnSpc>
                <a:spcPct val="100000"/>
              </a:lnSpc>
              <a:spcBef>
                <a:spcPts val="800"/>
              </a:spcBef>
              <a:spcAft>
                <a:spcPts val="0"/>
              </a:spcAft>
              <a:buClr>
                <a:schemeClr val="accent1"/>
              </a:buClr>
              <a:buSzPts val="1000"/>
              <a:buFont typeface="Noto Sans Symbols"/>
              <a:buChar char="►"/>
              <a:defRPr sz="1200" b="0" i="0" u="none" strike="noStrike" cap="none">
                <a:solidFill>
                  <a:srgbClr val="404040"/>
                </a:solidFill>
                <a:latin typeface="Century Gothic"/>
                <a:ea typeface="Century Gothic"/>
                <a:cs typeface="Century Gothic"/>
                <a:sym typeface="Century Gothic"/>
              </a:defRPr>
            </a:lvl2pPr>
            <a:lvl3pPr marL="1371600" marR="0" lvl="2" indent="-279400" algn="l" rtl="0">
              <a:lnSpc>
                <a:spcPct val="100000"/>
              </a:lnSpc>
              <a:spcBef>
                <a:spcPts val="800"/>
              </a:spcBef>
              <a:spcAft>
                <a:spcPts val="0"/>
              </a:spcAft>
              <a:buClr>
                <a:schemeClr val="accent1"/>
              </a:buClr>
              <a:buSzPts val="800"/>
              <a:buFont typeface="Noto Sans Symbols"/>
              <a:buChar char="►"/>
              <a:defRPr sz="1100" b="0" i="0" u="none" strike="noStrike" cap="none">
                <a:solidFill>
                  <a:srgbClr val="404040"/>
                </a:solidFill>
                <a:latin typeface="Century Gothic"/>
                <a:ea typeface="Century Gothic"/>
                <a:cs typeface="Century Gothic"/>
                <a:sym typeface="Century Gothic"/>
              </a:defRPr>
            </a:lvl3pPr>
            <a:lvl4pPr marL="1828800" marR="0" lvl="3" indent="-273050" algn="l" rtl="0">
              <a:lnSpc>
                <a:spcPct val="100000"/>
              </a:lnSpc>
              <a:spcBef>
                <a:spcPts val="800"/>
              </a:spcBef>
              <a:spcAft>
                <a:spcPts val="0"/>
              </a:spcAft>
              <a:buClr>
                <a:schemeClr val="accent1"/>
              </a:buClr>
              <a:buSzPts val="700"/>
              <a:buFont typeface="Noto Sans Symbols"/>
              <a:buChar char="►"/>
              <a:defRPr sz="900" b="0" i="0" u="none" strike="noStrike" cap="none">
                <a:solidFill>
                  <a:srgbClr val="404040"/>
                </a:solidFill>
                <a:latin typeface="Century Gothic"/>
                <a:ea typeface="Century Gothic"/>
                <a:cs typeface="Century Gothic"/>
                <a:sym typeface="Century Gothic"/>
              </a:defRPr>
            </a:lvl4pPr>
            <a:lvl5pPr marL="2286000" marR="0" lvl="4" indent="-273050" algn="l" rtl="0">
              <a:lnSpc>
                <a:spcPct val="100000"/>
              </a:lnSpc>
              <a:spcBef>
                <a:spcPts val="800"/>
              </a:spcBef>
              <a:spcAft>
                <a:spcPts val="0"/>
              </a:spcAft>
              <a:buClr>
                <a:schemeClr val="accent1"/>
              </a:buClr>
              <a:buSzPts val="700"/>
              <a:buFont typeface="Noto Sans Symbols"/>
              <a:buChar char="►"/>
              <a:defRPr sz="900" b="0" i="0" u="none" strike="noStrike" cap="none">
                <a:solidFill>
                  <a:srgbClr val="404040"/>
                </a:solidFill>
                <a:latin typeface="Century Gothic"/>
                <a:ea typeface="Century Gothic"/>
                <a:cs typeface="Century Gothic"/>
                <a:sym typeface="Century Gothic"/>
              </a:defRPr>
            </a:lvl5pPr>
            <a:lvl6pPr marL="2743200" marR="0" lvl="5" indent="-273050" algn="l" rtl="0">
              <a:lnSpc>
                <a:spcPct val="100000"/>
              </a:lnSpc>
              <a:spcBef>
                <a:spcPts val="800"/>
              </a:spcBef>
              <a:spcAft>
                <a:spcPts val="0"/>
              </a:spcAft>
              <a:buClr>
                <a:schemeClr val="accent1"/>
              </a:buClr>
              <a:buSzPts val="700"/>
              <a:buFont typeface="Noto Sans Symbols"/>
              <a:buChar char="►"/>
              <a:defRPr sz="900" b="0" i="0" u="none" strike="noStrike" cap="none">
                <a:solidFill>
                  <a:srgbClr val="3F3F3F"/>
                </a:solidFill>
                <a:latin typeface="Century Gothic"/>
                <a:ea typeface="Century Gothic"/>
                <a:cs typeface="Century Gothic"/>
                <a:sym typeface="Century Gothic"/>
              </a:defRPr>
            </a:lvl6pPr>
            <a:lvl7pPr marL="3200400" marR="0" lvl="6" indent="-273050" algn="l" rtl="0">
              <a:lnSpc>
                <a:spcPct val="100000"/>
              </a:lnSpc>
              <a:spcBef>
                <a:spcPts val="800"/>
              </a:spcBef>
              <a:spcAft>
                <a:spcPts val="0"/>
              </a:spcAft>
              <a:buClr>
                <a:schemeClr val="accent1"/>
              </a:buClr>
              <a:buSzPts val="700"/>
              <a:buFont typeface="Noto Sans Symbols"/>
              <a:buChar char="►"/>
              <a:defRPr sz="900" b="0" i="0" u="none" strike="noStrike" cap="none">
                <a:solidFill>
                  <a:srgbClr val="3F3F3F"/>
                </a:solidFill>
                <a:latin typeface="Century Gothic"/>
                <a:ea typeface="Century Gothic"/>
                <a:cs typeface="Century Gothic"/>
                <a:sym typeface="Century Gothic"/>
              </a:defRPr>
            </a:lvl7pPr>
            <a:lvl8pPr marL="3657600" marR="0" lvl="7" indent="-273050" algn="l" rtl="0">
              <a:lnSpc>
                <a:spcPct val="100000"/>
              </a:lnSpc>
              <a:spcBef>
                <a:spcPts val="800"/>
              </a:spcBef>
              <a:spcAft>
                <a:spcPts val="0"/>
              </a:spcAft>
              <a:buClr>
                <a:schemeClr val="accent1"/>
              </a:buClr>
              <a:buSzPts val="700"/>
              <a:buFont typeface="Noto Sans Symbols"/>
              <a:buChar char="►"/>
              <a:defRPr sz="900" b="0" i="0" u="none" strike="noStrike" cap="none">
                <a:solidFill>
                  <a:srgbClr val="3F3F3F"/>
                </a:solidFill>
                <a:latin typeface="Century Gothic"/>
                <a:ea typeface="Century Gothic"/>
                <a:cs typeface="Century Gothic"/>
                <a:sym typeface="Century Gothic"/>
              </a:defRPr>
            </a:lvl8pPr>
            <a:lvl9pPr marL="4114800" marR="0" lvl="8" indent="-273050" algn="l" rtl="0">
              <a:lnSpc>
                <a:spcPct val="100000"/>
              </a:lnSpc>
              <a:spcBef>
                <a:spcPts val="800"/>
              </a:spcBef>
              <a:spcAft>
                <a:spcPts val="0"/>
              </a:spcAft>
              <a:buClr>
                <a:schemeClr val="accent1"/>
              </a:buClr>
              <a:buSzPts val="700"/>
              <a:buFont typeface="Noto Sans Symbols"/>
              <a:buChar char="►"/>
              <a:defRPr sz="900" b="0" i="0" u="none" strike="noStrike" cap="none">
                <a:solidFill>
                  <a:srgbClr val="3F3F3F"/>
                </a:solidFill>
                <a:latin typeface="Century Gothic"/>
                <a:ea typeface="Century Gothic"/>
                <a:cs typeface="Century Gothic"/>
                <a:sym typeface="Century Gothic"/>
              </a:defRPr>
            </a:lvl9pPr>
          </a:lstStyle>
          <a:p>
            <a:endParaRPr/>
          </a:p>
        </p:txBody>
      </p:sp>
      <p:sp>
        <p:nvSpPr>
          <p:cNvPr id="63" name="Google Shape;63;p13"/>
          <p:cNvSpPr txBox="1">
            <a:spLocks noGrp="1"/>
          </p:cNvSpPr>
          <p:nvPr>
            <p:ph type="dt" idx="10"/>
          </p:nvPr>
        </p:nvSpPr>
        <p:spPr>
          <a:xfrm>
            <a:off x="7987904" y="4795838"/>
            <a:ext cx="742950" cy="228600"/>
          </a:xfrm>
          <a:prstGeom prst="rect">
            <a:avLst/>
          </a:prstGeom>
          <a:noFill/>
          <a:ln>
            <a:noFill/>
          </a:ln>
        </p:spPr>
        <p:txBody>
          <a:bodyPr spcFirstLastPara="1" wrap="square" lIns="68575" tIns="34275" rIns="68575" bIns="34275" anchor="t" anchorCtr="0">
            <a:noAutofit/>
          </a:bodyPr>
          <a:lstStyle>
            <a:lvl1pPr marR="0" lvl="0" algn="r" rtl="0">
              <a:lnSpc>
                <a:spcPct val="100000"/>
              </a:lnSpc>
              <a:spcBef>
                <a:spcPts val="0"/>
              </a:spcBef>
              <a:spcAft>
                <a:spcPts val="0"/>
              </a:spcAft>
              <a:buClr>
                <a:srgbClr val="000000"/>
              </a:buClr>
              <a:buSzPts val="1100"/>
              <a:buFont typeface="Arial"/>
              <a:buNone/>
              <a:defRPr sz="800" b="1" i="0" u="none" strike="noStrike" cap="none">
                <a:solidFill>
                  <a:schemeClr val="accen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9pPr>
          </a:lstStyle>
          <a:p>
            <a:endParaRPr/>
          </a:p>
        </p:txBody>
      </p:sp>
      <p:sp>
        <p:nvSpPr>
          <p:cNvPr id="64" name="Google Shape;64;p13"/>
          <p:cNvSpPr txBox="1">
            <a:spLocks noGrp="1"/>
          </p:cNvSpPr>
          <p:nvPr>
            <p:ph type="ftr" idx="11"/>
          </p:nvPr>
        </p:nvSpPr>
        <p:spPr>
          <a:xfrm>
            <a:off x="396479" y="4793456"/>
            <a:ext cx="2894409" cy="228600"/>
          </a:xfrm>
          <a:prstGeom prst="rect">
            <a:avLst/>
          </a:prstGeom>
          <a:noFill/>
          <a:ln>
            <a:noFill/>
          </a:ln>
        </p:spPr>
        <p:txBody>
          <a:bodyPr spcFirstLastPara="1" wrap="square" lIns="68575" tIns="34275" rIns="68575" bIns="34275" anchor="b" anchorCtr="0">
            <a:noAutofit/>
          </a:bodyPr>
          <a:lstStyle>
            <a:lvl1pPr marR="0" lvl="0" algn="l" rtl="0">
              <a:lnSpc>
                <a:spcPct val="100000"/>
              </a:lnSpc>
              <a:spcBef>
                <a:spcPts val="0"/>
              </a:spcBef>
              <a:spcAft>
                <a:spcPts val="0"/>
              </a:spcAft>
              <a:buClr>
                <a:srgbClr val="000000"/>
              </a:buClr>
              <a:buSzPts val="1100"/>
              <a:buFont typeface="Arial"/>
              <a:buNone/>
              <a:defRPr sz="800" b="1" i="0" u="none" strike="noStrike" cap="none">
                <a:solidFill>
                  <a:schemeClr val="accen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chemeClr val="dk1"/>
                </a:solidFill>
                <a:latin typeface="Arial"/>
                <a:ea typeface="Arial"/>
                <a:cs typeface="Arial"/>
                <a:sym typeface="Arial"/>
              </a:defRPr>
            </a:lvl9pPr>
          </a:lstStyle>
          <a:p>
            <a:endParaRPr/>
          </a:p>
        </p:txBody>
      </p:sp>
      <p:sp>
        <p:nvSpPr>
          <p:cNvPr id="65" name="Google Shape;65;p13"/>
          <p:cNvSpPr/>
          <p:nvPr/>
        </p:nvSpPr>
        <p:spPr>
          <a:xfrm>
            <a:off x="7828360" y="0"/>
            <a:ext cx="514350" cy="857250"/>
          </a:xfrm>
          <a:prstGeom prst="rect">
            <a:avLst/>
          </a:prstGeom>
          <a:solidFill>
            <a:schemeClr val="accent1"/>
          </a:solidFill>
          <a:ln>
            <a:noFill/>
          </a:ln>
          <a:effectLst>
            <a:outerShdw blurRad="38100" dist="25400" dir="5400000" rotWithShape="0">
              <a:srgbClr val="000000">
                <a:alpha val="43921"/>
              </a:srgbClr>
            </a:outerShdw>
          </a:effectLst>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66" name="Google Shape;66;p13"/>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lvl1pPr marL="0" marR="0" lvl="0" indent="0" algn="ctr" rtl="0">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1pPr>
            <a:lvl2pPr marL="0" marR="0" lvl="1" indent="0" algn="ctr" rtl="0">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2pPr>
            <a:lvl3pPr marL="0" marR="0" lvl="2" indent="0" algn="ctr" rtl="0">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3pPr>
            <a:lvl4pPr marL="0" marR="0" lvl="3" indent="0" algn="ctr" rtl="0">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4pPr>
            <a:lvl5pPr marL="0" marR="0" lvl="4" indent="0" algn="ctr" rtl="0">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5pPr>
            <a:lvl6pPr marL="0" marR="0" lvl="5" indent="0" algn="ctr" rtl="0">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6pPr>
            <a:lvl7pPr marL="0" marR="0" lvl="6" indent="0" algn="ctr" rtl="0">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7pPr>
            <a:lvl8pPr marL="0" marR="0" lvl="7" indent="0" algn="ctr" rtl="0">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8pPr>
            <a:lvl9pPr marL="0" marR="0" lvl="8" indent="0" algn="ctr" rtl="0">
              <a:lnSpc>
                <a:spcPct val="100000"/>
              </a:lnSpc>
              <a:spcBef>
                <a:spcPts val="0"/>
              </a:spcBef>
              <a:spcAft>
                <a:spcPts val="0"/>
              </a:spcAft>
              <a:buClr>
                <a:srgbClr val="000000"/>
              </a:buClr>
              <a:buSzPts val="2100"/>
              <a:buFont typeface="Arial"/>
              <a:buNone/>
              <a:defRPr sz="21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7.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7.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7.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8" Type="http://schemas.openxmlformats.org/officeDocument/2006/relationships/hyperlink" Target="https://css-tricks.com/" TargetMode="External"/><Relationship Id="rId3" Type="http://schemas.openxmlformats.org/officeDocument/2006/relationships/hyperlink" Target="https://htmldog.com/" TargetMode="External"/><Relationship Id="rId7" Type="http://schemas.openxmlformats.org/officeDocument/2006/relationships/hyperlink" Target="https://www.codecademy.com/learn/learn-html"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 Id="rId6" Type="http://schemas.openxmlformats.org/officeDocument/2006/relationships/hyperlink" Target="https://www.freecodecamp.org/learn/responsive-web-design/basic-html-and-html5/" TargetMode="External"/><Relationship Id="rId5" Type="http://schemas.openxmlformats.org/officeDocument/2006/relationships/hyperlink" Target="https://html5up.net/" TargetMode="External"/><Relationship Id="rId10" Type="http://schemas.openxmlformats.org/officeDocument/2006/relationships/hyperlink" Target="https://fontawesome.com/icons?d=gallery" TargetMode="External"/><Relationship Id="rId4" Type="http://schemas.openxmlformats.org/officeDocument/2006/relationships/hyperlink" Target="https://developer.mozilla.org/en-US/docs/Web/HTML" TargetMode="External"/><Relationship Id="rId9" Type="http://schemas.openxmlformats.org/officeDocument/2006/relationships/hyperlink" Target="https://getbootstrap.com/docs/5.0/getting-started/introductio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7.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1"/>
          <p:cNvSpPr txBox="1">
            <a:spLocks noGrp="1"/>
          </p:cNvSpPr>
          <p:nvPr>
            <p:ph type="ctrTitle"/>
          </p:nvPr>
        </p:nvSpPr>
        <p:spPr>
          <a:xfrm>
            <a:off x="3176875" y="1649750"/>
            <a:ext cx="5153700" cy="660900"/>
          </a:xfrm>
          <a:prstGeom prst="rect">
            <a:avLst/>
          </a:prstGeom>
          <a:noFill/>
          <a:ln>
            <a:noFill/>
          </a:ln>
        </p:spPr>
        <p:txBody>
          <a:bodyPr spcFirstLastPara="1" wrap="square" lIns="68575" tIns="34275" rIns="68575" bIns="34275" anchor="b" anchorCtr="0">
            <a:noAutofit/>
          </a:bodyPr>
          <a:lstStyle/>
          <a:p>
            <a:pPr marL="0" lvl="0" indent="0" algn="ctr" rtl="0">
              <a:lnSpc>
                <a:spcPct val="100000"/>
              </a:lnSpc>
              <a:spcBef>
                <a:spcPts val="0"/>
              </a:spcBef>
              <a:spcAft>
                <a:spcPts val="0"/>
              </a:spcAft>
              <a:buSzPts val="1100"/>
              <a:buNone/>
            </a:pPr>
            <a:r>
              <a:rPr lang="en" sz="1800" b="1">
                <a:solidFill>
                  <a:schemeClr val="lt1"/>
                </a:solidFill>
              </a:rPr>
              <a:t>Template for a Café - Leisure Square</a:t>
            </a:r>
            <a:endParaRPr sz="1800" b="1">
              <a:solidFill>
                <a:schemeClr val="lt1"/>
              </a:solidFill>
            </a:endParaRPr>
          </a:p>
          <a:p>
            <a:pPr marL="0" lvl="0" indent="0" algn="ctr" rtl="0">
              <a:lnSpc>
                <a:spcPct val="100000"/>
              </a:lnSpc>
              <a:spcBef>
                <a:spcPts val="0"/>
              </a:spcBef>
              <a:spcAft>
                <a:spcPts val="0"/>
              </a:spcAft>
              <a:buSzPts val="1100"/>
              <a:buNone/>
            </a:pPr>
            <a:r>
              <a:rPr lang="en" sz="1800" b="1">
                <a:solidFill>
                  <a:schemeClr val="lt1"/>
                </a:solidFill>
              </a:rPr>
              <a:t>VARCONS TECHNOLOGY PVT LTD</a:t>
            </a:r>
            <a:endParaRPr sz="1800" b="1">
              <a:solidFill>
                <a:schemeClr val="lt1"/>
              </a:solidFill>
            </a:endParaRPr>
          </a:p>
        </p:txBody>
      </p:sp>
      <p:sp>
        <p:nvSpPr>
          <p:cNvPr id="301" name="Google Shape;301;p31"/>
          <p:cNvSpPr txBox="1">
            <a:spLocks noGrp="1"/>
          </p:cNvSpPr>
          <p:nvPr>
            <p:ph type="subTitle" idx="1"/>
          </p:nvPr>
        </p:nvSpPr>
        <p:spPr>
          <a:xfrm>
            <a:off x="4630085" y="2703131"/>
            <a:ext cx="3167715" cy="452819"/>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0"/>
              </a:spcBef>
              <a:spcAft>
                <a:spcPts val="0"/>
              </a:spcAft>
              <a:buSzPts val="1100"/>
              <a:buNone/>
            </a:pPr>
            <a:r>
              <a:rPr lang="en" sz="1500" b="1"/>
              <a:t>1CR19CS079      KEERTHI A</a:t>
            </a:r>
            <a:endParaRPr sz="1500" b="1"/>
          </a:p>
          <a:p>
            <a:pPr marL="0" lvl="0" indent="0" algn="l" rtl="0">
              <a:lnSpc>
                <a:spcPct val="100000"/>
              </a:lnSpc>
              <a:spcBef>
                <a:spcPts val="800"/>
              </a:spcBef>
              <a:spcAft>
                <a:spcPts val="0"/>
              </a:spcAft>
              <a:buSzPts val="1100"/>
              <a:buNone/>
            </a:pPr>
            <a:endParaRPr sz="1400"/>
          </a:p>
          <a:p>
            <a:pPr marL="0" lvl="0" indent="0" algn="r" rtl="0">
              <a:lnSpc>
                <a:spcPct val="100000"/>
              </a:lnSpc>
              <a:spcBef>
                <a:spcPts val="800"/>
              </a:spcBef>
              <a:spcAft>
                <a:spcPts val="0"/>
              </a:spcAft>
              <a:buSzPts val="1100"/>
              <a:buFont typeface="Noto Sans Symbols"/>
              <a:buNone/>
            </a:pPr>
            <a:r>
              <a:rPr lang="en" sz="1400"/>
              <a:t> </a:t>
            </a:r>
            <a:endParaRPr sz="1400"/>
          </a:p>
        </p:txBody>
      </p:sp>
      <p:pic>
        <p:nvPicPr>
          <p:cNvPr id="302" name="Google Shape;302;p31" descr="C:\Users\Mahesh Kumar Jha\Downloads\CMRIT NEW LOGO-01.png"/>
          <p:cNvPicPr preferRelativeResize="0"/>
          <p:nvPr/>
        </p:nvPicPr>
        <p:blipFill rotWithShape="1">
          <a:blip r:embed="rId3">
            <a:alphaModFix/>
          </a:blip>
          <a:srcRect l="8504" t="4687" r="7039"/>
          <a:stretch/>
        </p:blipFill>
        <p:spPr>
          <a:xfrm>
            <a:off x="540589" y="1143568"/>
            <a:ext cx="3536112" cy="2786063"/>
          </a:xfrm>
          <a:prstGeom prst="rect">
            <a:avLst/>
          </a:prstGeom>
          <a:noFill/>
          <a:ln>
            <a:noFill/>
          </a:ln>
        </p:spPr>
      </p:pic>
      <p:sp>
        <p:nvSpPr>
          <p:cNvPr id="303" name="Google Shape;303;p31"/>
          <p:cNvSpPr txBox="1"/>
          <p:nvPr/>
        </p:nvSpPr>
        <p:spPr>
          <a:xfrm>
            <a:off x="2531864" y="3485396"/>
            <a:ext cx="3965972" cy="1163241"/>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accent1"/>
              </a:buClr>
              <a:buSzPts val="1400"/>
              <a:buFont typeface="Noto Sans Symbols"/>
              <a:buNone/>
            </a:pPr>
            <a:endParaRPr sz="1800" b="0" i="0" u="none" strike="noStrike" cap="none">
              <a:solidFill>
                <a:schemeClr val="accent1"/>
              </a:solidFill>
              <a:latin typeface="Century Gothic"/>
              <a:ea typeface="Century Gothic"/>
              <a:cs typeface="Century Gothic"/>
              <a:sym typeface="Century Gothic"/>
            </a:endParaRPr>
          </a:p>
        </p:txBody>
      </p:sp>
      <p:sp>
        <p:nvSpPr>
          <p:cNvPr id="304" name="Google Shape;304;p31"/>
          <p:cNvSpPr/>
          <p:nvPr/>
        </p:nvSpPr>
        <p:spPr>
          <a:xfrm>
            <a:off x="4630075" y="3970450"/>
            <a:ext cx="3167700" cy="5154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CCE583"/>
                </a:solidFill>
                <a:latin typeface="Arial"/>
                <a:ea typeface="Arial"/>
                <a:cs typeface="Arial"/>
                <a:sym typeface="Arial"/>
              </a:rPr>
              <a:t>Department of Computer Science &amp; Engineering</a:t>
            </a:r>
            <a:endParaRPr sz="1100" b="0" i="0" u="none" strike="noStrike" cap="none">
              <a:solidFill>
                <a:srgbClr val="000000"/>
              </a:solidFill>
              <a:latin typeface="Arial"/>
              <a:ea typeface="Arial"/>
              <a:cs typeface="Arial"/>
              <a:sym typeface="Arial"/>
            </a:endParaRPr>
          </a:p>
        </p:txBody>
      </p:sp>
      <p:sp>
        <p:nvSpPr>
          <p:cNvPr id="305" name="Google Shape;305;p31"/>
          <p:cNvSpPr txBox="1"/>
          <p:nvPr/>
        </p:nvSpPr>
        <p:spPr>
          <a:xfrm>
            <a:off x="351235" y="347663"/>
            <a:ext cx="2361009" cy="660797"/>
          </a:xfrm>
          <a:prstGeom prst="rect">
            <a:avLst/>
          </a:prstGeom>
          <a:noFill/>
          <a:ln>
            <a:noFill/>
          </a:ln>
        </p:spPr>
        <p:txBody>
          <a:bodyPr spcFirstLastPara="1" wrap="square" lIns="68575" tIns="34275" rIns="68575" bIns="34275" anchor="b" anchorCtr="0">
            <a:noAutofit/>
          </a:bodyPr>
          <a:lstStyle/>
          <a:p>
            <a:pPr marL="0" marR="0" lvl="0" indent="0" algn="ctr" rtl="0">
              <a:lnSpc>
                <a:spcPct val="100000"/>
              </a:lnSpc>
              <a:spcBef>
                <a:spcPts val="0"/>
              </a:spcBef>
              <a:spcAft>
                <a:spcPts val="0"/>
              </a:spcAft>
              <a:buClr>
                <a:srgbClr val="000000"/>
              </a:buClr>
              <a:buSzPts val="2700"/>
              <a:buFont typeface="Arial"/>
              <a:buNone/>
            </a:pPr>
            <a:r>
              <a:rPr lang="en" sz="2700" b="0" i="0" u="none" strike="noStrike" cap="none">
                <a:solidFill>
                  <a:schemeClr val="lt2"/>
                </a:solidFill>
                <a:latin typeface="Century Gothic"/>
                <a:ea typeface="Century Gothic"/>
                <a:cs typeface="Century Gothic"/>
                <a:sym typeface="Century Gothic"/>
              </a:rPr>
              <a:t>18CSI85</a:t>
            </a:r>
            <a:endParaRPr sz="4100" b="1" i="0" u="none" strike="noStrike" cap="none">
              <a:solidFill>
                <a:schemeClr val="lt2"/>
              </a:solidFill>
              <a:latin typeface="Century Gothic"/>
              <a:ea typeface="Century Gothic"/>
              <a:cs typeface="Century Gothic"/>
              <a:sym typeface="Century Gothic"/>
            </a:endParaRPr>
          </a:p>
        </p:txBody>
      </p:sp>
      <p:sp>
        <p:nvSpPr>
          <p:cNvPr id="306" name="Google Shape;306;p31"/>
          <p:cNvSpPr txBox="1"/>
          <p:nvPr/>
        </p:nvSpPr>
        <p:spPr>
          <a:xfrm>
            <a:off x="3320982" y="387350"/>
            <a:ext cx="4140932" cy="463550"/>
          </a:xfrm>
          <a:prstGeom prst="rect">
            <a:avLst/>
          </a:prstGeom>
          <a:noFill/>
          <a:ln>
            <a:noFill/>
          </a:ln>
        </p:spPr>
        <p:txBody>
          <a:bodyPr spcFirstLastPara="1" wrap="square" lIns="68575" tIns="34275" rIns="68575" bIns="34275" anchor="b" anchorCtr="0">
            <a:noAutofit/>
          </a:bodyPr>
          <a:lstStyle/>
          <a:p>
            <a:pPr marL="0" marR="0" lvl="0" indent="0" algn="ctr" rtl="0">
              <a:lnSpc>
                <a:spcPct val="100000"/>
              </a:lnSpc>
              <a:spcBef>
                <a:spcPts val="0"/>
              </a:spcBef>
              <a:spcAft>
                <a:spcPts val="0"/>
              </a:spcAft>
              <a:buClr>
                <a:srgbClr val="000000"/>
              </a:buClr>
              <a:buSzPts val="2100"/>
              <a:buFont typeface="Arial"/>
              <a:buNone/>
            </a:pPr>
            <a:r>
              <a:rPr lang="en" sz="2100" b="0" i="0" u="none" strike="noStrike" cap="none">
                <a:solidFill>
                  <a:schemeClr val="lt2"/>
                </a:solidFill>
                <a:latin typeface="Century Gothic"/>
                <a:ea typeface="Century Gothic"/>
                <a:cs typeface="Century Gothic"/>
                <a:sym typeface="Century Gothic"/>
              </a:rPr>
              <a:t>INTERNSHIP PRESENTATION</a:t>
            </a:r>
            <a:endParaRPr sz="2100" b="1" i="0" u="none" strike="noStrike" cap="none">
              <a:solidFill>
                <a:schemeClr val="lt2"/>
              </a:solidFill>
              <a:latin typeface="Century Gothic"/>
              <a:ea typeface="Century Gothic"/>
              <a:cs typeface="Century Gothic"/>
              <a:sym typeface="Century Gothic"/>
            </a:endParaRPr>
          </a:p>
        </p:txBody>
      </p:sp>
      <p:sp>
        <p:nvSpPr>
          <p:cNvPr id="307" name="Google Shape;307;p31"/>
          <p:cNvSpPr txBox="1"/>
          <p:nvPr/>
        </p:nvSpPr>
        <p:spPr>
          <a:xfrm>
            <a:off x="6497825" y="1143572"/>
            <a:ext cx="2296800" cy="391200"/>
          </a:xfrm>
          <a:prstGeom prst="rect">
            <a:avLst/>
          </a:prstGeom>
          <a:noFill/>
          <a:ln>
            <a:noFill/>
          </a:ln>
        </p:spPr>
        <p:txBody>
          <a:bodyPr spcFirstLastPara="1" wrap="square" lIns="68575" tIns="34275" rIns="68575" bIns="34275" anchor="b"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chemeClr val="lt2"/>
                </a:solidFill>
                <a:latin typeface="Century Gothic"/>
                <a:ea typeface="Century Gothic"/>
                <a:cs typeface="Century Gothic"/>
                <a:sym typeface="Century Gothic"/>
              </a:rPr>
              <a:t>Date : 02/05/2023</a:t>
            </a:r>
            <a:endParaRPr sz="3000" b="1" i="0" u="none" strike="noStrike" cap="none">
              <a:solidFill>
                <a:schemeClr val="lt2"/>
              </a:solidFill>
              <a:latin typeface="Century Gothic"/>
              <a:ea typeface="Century Gothic"/>
              <a:cs typeface="Century Gothic"/>
              <a:sym typeface="Century Gothic"/>
            </a:endParaRPr>
          </a:p>
        </p:txBody>
      </p:sp>
      <p:sp>
        <p:nvSpPr>
          <p:cNvPr id="308" name="Google Shape;308;p31"/>
          <p:cNvSpPr/>
          <p:nvPr/>
        </p:nvSpPr>
        <p:spPr>
          <a:xfrm>
            <a:off x="4627781" y="3334329"/>
            <a:ext cx="3633788" cy="692467"/>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1" u="none" strike="noStrike" cap="none" dirty="0">
                <a:solidFill>
                  <a:srgbClr val="CCE583"/>
                </a:solidFill>
                <a:latin typeface="Arial"/>
                <a:ea typeface="Arial"/>
                <a:cs typeface="Arial"/>
                <a:sym typeface="Arial"/>
              </a:rPr>
              <a:t>Under the guidance of:</a:t>
            </a:r>
            <a:endParaRPr sz="1100" dirty="0"/>
          </a:p>
          <a:p>
            <a:pPr marL="0" marR="0" lvl="0" indent="0" algn="l" rtl="0">
              <a:lnSpc>
                <a:spcPct val="100000"/>
              </a:lnSpc>
              <a:spcBef>
                <a:spcPts val="0"/>
              </a:spcBef>
              <a:spcAft>
                <a:spcPts val="0"/>
              </a:spcAft>
              <a:buClr>
                <a:srgbClr val="000000"/>
              </a:buClr>
              <a:buSzPts val="1400"/>
              <a:buFont typeface="Arial"/>
              <a:buNone/>
            </a:pPr>
            <a:r>
              <a:rPr lang="en" b="1" i="1" dirty="0" err="1">
                <a:solidFill>
                  <a:srgbClr val="CCE583"/>
                </a:solidFill>
              </a:rPr>
              <a:t>Mr</a:t>
            </a:r>
            <a:r>
              <a:rPr lang="en" b="1" i="1" dirty="0">
                <a:solidFill>
                  <a:srgbClr val="CCE583"/>
                </a:solidFill>
              </a:rPr>
              <a:t> Anil D</a:t>
            </a:r>
            <a:endParaRPr dirty="0"/>
          </a:p>
          <a:p>
            <a:pPr marL="0" marR="0" lvl="0" indent="0" algn="l" rtl="0">
              <a:lnSpc>
                <a:spcPct val="100000"/>
              </a:lnSpc>
              <a:spcBef>
                <a:spcPts val="0"/>
              </a:spcBef>
              <a:spcAft>
                <a:spcPts val="0"/>
              </a:spcAft>
              <a:buClr>
                <a:srgbClr val="000000"/>
              </a:buClr>
              <a:buSzPts val="1400"/>
              <a:buFont typeface="Arial"/>
              <a:buNone/>
            </a:pPr>
            <a:r>
              <a:rPr lang="en" b="1" i="1" dirty="0">
                <a:solidFill>
                  <a:srgbClr val="CCE583"/>
                </a:solidFill>
              </a:rPr>
              <a:t>Assistant Professor</a:t>
            </a:r>
            <a:endParaRPr sz="1100" b="0" i="0" u="none" strike="noStrike" cap="none" dirty="0">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40"/>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Clr>
                <a:schemeClr val="dk1"/>
              </a:buClr>
              <a:buSzPts val="1100"/>
              <a:buFont typeface="Arial"/>
              <a:buNone/>
            </a:pPr>
            <a:r>
              <a:rPr lang="en"/>
              <a:t>Existing System</a:t>
            </a:r>
            <a:endParaRPr/>
          </a:p>
        </p:txBody>
      </p:sp>
      <p:sp>
        <p:nvSpPr>
          <p:cNvPr id="369" name="Google Shape;369;p40"/>
          <p:cNvSpPr txBox="1">
            <a:spLocks noGrp="1"/>
          </p:cNvSpPr>
          <p:nvPr>
            <p:ph type="body" idx="1"/>
          </p:nvPr>
        </p:nvSpPr>
        <p:spPr>
          <a:xfrm>
            <a:off x="866215" y="1952625"/>
            <a:ext cx="3618900" cy="25623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Contact Us Page</a:t>
            </a:r>
            <a:endParaRPr/>
          </a:p>
        </p:txBody>
      </p:sp>
      <p:sp>
        <p:nvSpPr>
          <p:cNvPr id="370" name="Google Shape;370;p40"/>
          <p:cNvSpPr txBox="1">
            <a:spLocks noGrp="1"/>
          </p:cNvSpPr>
          <p:nvPr>
            <p:ph type="body" idx="2"/>
          </p:nvPr>
        </p:nvSpPr>
        <p:spPr>
          <a:xfrm>
            <a:off x="4656534" y="1952625"/>
            <a:ext cx="3618900" cy="25623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Order Page</a:t>
            </a:r>
            <a:endParaRPr/>
          </a:p>
        </p:txBody>
      </p:sp>
      <p:pic>
        <p:nvPicPr>
          <p:cNvPr id="371" name="Google Shape;371;p40"/>
          <p:cNvPicPr preferRelativeResize="0"/>
          <p:nvPr/>
        </p:nvPicPr>
        <p:blipFill>
          <a:blip r:embed="rId3">
            <a:alphaModFix/>
          </a:blip>
          <a:stretch>
            <a:fillRect/>
          </a:stretch>
        </p:blipFill>
        <p:spPr>
          <a:xfrm>
            <a:off x="1074975" y="2887325"/>
            <a:ext cx="3357150" cy="1627600"/>
          </a:xfrm>
          <a:prstGeom prst="rect">
            <a:avLst/>
          </a:prstGeom>
          <a:noFill/>
          <a:ln>
            <a:noFill/>
          </a:ln>
        </p:spPr>
      </p:pic>
      <p:pic>
        <p:nvPicPr>
          <p:cNvPr id="372" name="Google Shape;372;p40"/>
          <p:cNvPicPr preferRelativeResize="0"/>
          <p:nvPr/>
        </p:nvPicPr>
        <p:blipFill>
          <a:blip r:embed="rId4">
            <a:alphaModFix/>
          </a:blip>
          <a:stretch>
            <a:fillRect/>
          </a:stretch>
        </p:blipFill>
        <p:spPr>
          <a:xfrm>
            <a:off x="4712428" y="2767998"/>
            <a:ext cx="3618901" cy="174692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41"/>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Clr>
                <a:schemeClr val="dk1"/>
              </a:buClr>
              <a:buSzPts val="1100"/>
              <a:buFont typeface="Arial"/>
              <a:buNone/>
            </a:pPr>
            <a:r>
              <a:rPr lang="en"/>
              <a:t>Existing System</a:t>
            </a:r>
            <a:endParaRPr/>
          </a:p>
        </p:txBody>
      </p:sp>
      <p:sp>
        <p:nvSpPr>
          <p:cNvPr id="378" name="Google Shape;378;p41"/>
          <p:cNvSpPr txBox="1">
            <a:spLocks noGrp="1"/>
          </p:cNvSpPr>
          <p:nvPr>
            <p:ph type="body" idx="1"/>
          </p:nvPr>
        </p:nvSpPr>
        <p:spPr>
          <a:xfrm>
            <a:off x="866215" y="1952625"/>
            <a:ext cx="3618900" cy="25623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Gallery Page</a:t>
            </a:r>
            <a:endParaRPr/>
          </a:p>
        </p:txBody>
      </p:sp>
      <p:sp>
        <p:nvSpPr>
          <p:cNvPr id="379" name="Google Shape;379;p41"/>
          <p:cNvSpPr txBox="1">
            <a:spLocks noGrp="1"/>
          </p:cNvSpPr>
          <p:nvPr>
            <p:ph type="body" idx="2"/>
          </p:nvPr>
        </p:nvSpPr>
        <p:spPr>
          <a:xfrm>
            <a:off x="4656534" y="1952625"/>
            <a:ext cx="3618900" cy="25623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About Us Page</a:t>
            </a:r>
            <a:endParaRPr/>
          </a:p>
        </p:txBody>
      </p:sp>
      <p:pic>
        <p:nvPicPr>
          <p:cNvPr id="380" name="Google Shape;380;p41"/>
          <p:cNvPicPr preferRelativeResize="0"/>
          <p:nvPr/>
        </p:nvPicPr>
        <p:blipFill>
          <a:blip r:embed="rId3">
            <a:alphaModFix/>
          </a:blip>
          <a:stretch>
            <a:fillRect/>
          </a:stretch>
        </p:blipFill>
        <p:spPr>
          <a:xfrm>
            <a:off x="797625" y="2628200"/>
            <a:ext cx="3756100" cy="1827075"/>
          </a:xfrm>
          <a:prstGeom prst="rect">
            <a:avLst/>
          </a:prstGeom>
          <a:noFill/>
          <a:ln>
            <a:noFill/>
          </a:ln>
        </p:spPr>
      </p:pic>
      <p:pic>
        <p:nvPicPr>
          <p:cNvPr id="381" name="Google Shape;381;p41"/>
          <p:cNvPicPr preferRelativeResize="0"/>
          <p:nvPr/>
        </p:nvPicPr>
        <p:blipFill rotWithShape="1">
          <a:blip r:embed="rId4">
            <a:alphaModFix/>
          </a:blip>
          <a:srcRect t="10631" r="1419" b="4247"/>
          <a:stretch/>
        </p:blipFill>
        <p:spPr>
          <a:xfrm>
            <a:off x="4704675" y="2629600"/>
            <a:ext cx="3756101" cy="182427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2"/>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a:t>Redesigned System</a:t>
            </a:r>
            <a:endParaRPr/>
          </a:p>
        </p:txBody>
      </p:sp>
      <p:sp>
        <p:nvSpPr>
          <p:cNvPr id="387" name="Google Shape;387;p42"/>
          <p:cNvSpPr txBox="1">
            <a:spLocks noGrp="1"/>
          </p:cNvSpPr>
          <p:nvPr>
            <p:ph type="body" idx="1"/>
          </p:nvPr>
        </p:nvSpPr>
        <p:spPr>
          <a:xfrm>
            <a:off x="866215" y="1952625"/>
            <a:ext cx="3618900" cy="25623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Loading Page</a:t>
            </a:r>
            <a:endParaRPr/>
          </a:p>
        </p:txBody>
      </p:sp>
      <p:sp>
        <p:nvSpPr>
          <p:cNvPr id="388" name="Google Shape;388;p42"/>
          <p:cNvSpPr txBox="1">
            <a:spLocks noGrp="1"/>
          </p:cNvSpPr>
          <p:nvPr>
            <p:ph type="body" idx="2"/>
          </p:nvPr>
        </p:nvSpPr>
        <p:spPr>
          <a:xfrm>
            <a:off x="4656534" y="1952625"/>
            <a:ext cx="3618900" cy="25623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Home Page</a:t>
            </a:r>
            <a:endParaRPr/>
          </a:p>
        </p:txBody>
      </p:sp>
      <p:pic>
        <p:nvPicPr>
          <p:cNvPr id="389" name="Google Shape;389;p42"/>
          <p:cNvPicPr preferRelativeResize="0"/>
          <p:nvPr/>
        </p:nvPicPr>
        <p:blipFill>
          <a:blip r:embed="rId3">
            <a:alphaModFix/>
          </a:blip>
          <a:stretch>
            <a:fillRect/>
          </a:stretch>
        </p:blipFill>
        <p:spPr>
          <a:xfrm>
            <a:off x="393175" y="2471675"/>
            <a:ext cx="3500050" cy="2625050"/>
          </a:xfrm>
          <a:prstGeom prst="rect">
            <a:avLst/>
          </a:prstGeom>
          <a:noFill/>
          <a:ln>
            <a:noFill/>
          </a:ln>
        </p:spPr>
      </p:pic>
      <p:pic>
        <p:nvPicPr>
          <p:cNvPr id="390" name="Google Shape;390;p42"/>
          <p:cNvPicPr preferRelativeResize="0"/>
          <p:nvPr/>
        </p:nvPicPr>
        <p:blipFill>
          <a:blip r:embed="rId4">
            <a:alphaModFix/>
          </a:blip>
          <a:stretch>
            <a:fillRect/>
          </a:stretch>
        </p:blipFill>
        <p:spPr>
          <a:xfrm>
            <a:off x="4213913" y="2519677"/>
            <a:ext cx="4504124" cy="218204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3"/>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chemeClr val="dk1"/>
              </a:buClr>
              <a:buSzPts val="1100"/>
              <a:buFont typeface="Arial"/>
              <a:buNone/>
            </a:pPr>
            <a:r>
              <a:rPr lang="en"/>
              <a:t>Redesigned System</a:t>
            </a:r>
            <a:endParaRPr/>
          </a:p>
        </p:txBody>
      </p:sp>
      <p:sp>
        <p:nvSpPr>
          <p:cNvPr id="396" name="Google Shape;396;p43"/>
          <p:cNvSpPr txBox="1">
            <a:spLocks noGrp="1"/>
          </p:cNvSpPr>
          <p:nvPr>
            <p:ph type="body" idx="1"/>
          </p:nvPr>
        </p:nvSpPr>
        <p:spPr>
          <a:xfrm>
            <a:off x="866215" y="1952625"/>
            <a:ext cx="3618900" cy="25623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About Us Page</a:t>
            </a:r>
            <a:endParaRPr/>
          </a:p>
        </p:txBody>
      </p:sp>
      <p:sp>
        <p:nvSpPr>
          <p:cNvPr id="397" name="Google Shape;397;p43"/>
          <p:cNvSpPr txBox="1">
            <a:spLocks noGrp="1"/>
          </p:cNvSpPr>
          <p:nvPr>
            <p:ph type="body" idx="2"/>
          </p:nvPr>
        </p:nvSpPr>
        <p:spPr>
          <a:xfrm>
            <a:off x="4656534" y="1952625"/>
            <a:ext cx="3618900" cy="25623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Menu Page</a:t>
            </a:r>
            <a:endParaRPr/>
          </a:p>
        </p:txBody>
      </p:sp>
      <p:pic>
        <p:nvPicPr>
          <p:cNvPr id="398" name="Google Shape;398;p43"/>
          <p:cNvPicPr preferRelativeResize="0"/>
          <p:nvPr/>
        </p:nvPicPr>
        <p:blipFill>
          <a:blip r:embed="rId3">
            <a:alphaModFix/>
          </a:blip>
          <a:stretch>
            <a:fillRect/>
          </a:stretch>
        </p:blipFill>
        <p:spPr>
          <a:xfrm>
            <a:off x="734775" y="2737858"/>
            <a:ext cx="3680899" cy="1999675"/>
          </a:xfrm>
          <a:prstGeom prst="rect">
            <a:avLst/>
          </a:prstGeom>
          <a:noFill/>
          <a:ln>
            <a:noFill/>
          </a:ln>
        </p:spPr>
      </p:pic>
      <p:pic>
        <p:nvPicPr>
          <p:cNvPr id="399" name="Google Shape;399;p43"/>
          <p:cNvPicPr preferRelativeResize="0"/>
          <p:nvPr/>
        </p:nvPicPr>
        <p:blipFill>
          <a:blip r:embed="rId4">
            <a:alphaModFix/>
          </a:blip>
          <a:stretch>
            <a:fillRect/>
          </a:stretch>
        </p:blipFill>
        <p:spPr>
          <a:xfrm>
            <a:off x="4878126" y="2737850"/>
            <a:ext cx="3505587" cy="19996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44"/>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chemeClr val="dk1"/>
              </a:buClr>
              <a:buSzPts val="1100"/>
              <a:buFont typeface="Arial"/>
              <a:buNone/>
            </a:pPr>
            <a:r>
              <a:rPr lang="en"/>
              <a:t>Redesigned System</a:t>
            </a:r>
            <a:endParaRPr/>
          </a:p>
        </p:txBody>
      </p:sp>
      <p:sp>
        <p:nvSpPr>
          <p:cNvPr id="405" name="Google Shape;405;p44"/>
          <p:cNvSpPr txBox="1">
            <a:spLocks noGrp="1"/>
          </p:cNvSpPr>
          <p:nvPr>
            <p:ph type="body" idx="1"/>
          </p:nvPr>
        </p:nvSpPr>
        <p:spPr>
          <a:xfrm>
            <a:off x="866215" y="1952625"/>
            <a:ext cx="3618900" cy="25623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Reviews &amp; Order Page</a:t>
            </a:r>
            <a:endParaRPr/>
          </a:p>
        </p:txBody>
      </p:sp>
      <p:sp>
        <p:nvSpPr>
          <p:cNvPr id="406" name="Google Shape;406;p44"/>
          <p:cNvSpPr txBox="1">
            <a:spLocks noGrp="1"/>
          </p:cNvSpPr>
          <p:nvPr>
            <p:ph type="body" idx="2"/>
          </p:nvPr>
        </p:nvSpPr>
        <p:spPr>
          <a:xfrm>
            <a:off x="4656534" y="1952625"/>
            <a:ext cx="3618900" cy="25623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Reserve A Table Pge</a:t>
            </a:r>
            <a:endParaRPr/>
          </a:p>
        </p:txBody>
      </p:sp>
      <p:pic>
        <p:nvPicPr>
          <p:cNvPr id="407" name="Google Shape;407;p44"/>
          <p:cNvPicPr preferRelativeResize="0"/>
          <p:nvPr/>
        </p:nvPicPr>
        <p:blipFill>
          <a:blip r:embed="rId3">
            <a:alphaModFix/>
          </a:blip>
          <a:stretch>
            <a:fillRect/>
          </a:stretch>
        </p:blipFill>
        <p:spPr>
          <a:xfrm>
            <a:off x="721177" y="2684000"/>
            <a:ext cx="3665674" cy="2097851"/>
          </a:xfrm>
          <a:prstGeom prst="rect">
            <a:avLst/>
          </a:prstGeom>
          <a:noFill/>
          <a:ln>
            <a:noFill/>
          </a:ln>
        </p:spPr>
      </p:pic>
      <p:pic>
        <p:nvPicPr>
          <p:cNvPr id="408" name="Google Shape;408;p44"/>
          <p:cNvPicPr preferRelativeResize="0"/>
          <p:nvPr/>
        </p:nvPicPr>
        <p:blipFill>
          <a:blip r:embed="rId4">
            <a:alphaModFix/>
          </a:blip>
          <a:stretch>
            <a:fillRect/>
          </a:stretch>
        </p:blipFill>
        <p:spPr>
          <a:xfrm>
            <a:off x="4572000" y="2714600"/>
            <a:ext cx="4136025" cy="2036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45"/>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chemeClr val="dk1"/>
              </a:buClr>
              <a:buSzPts val="1100"/>
              <a:buFont typeface="Arial"/>
              <a:buNone/>
            </a:pPr>
            <a:r>
              <a:rPr lang="en"/>
              <a:t>Redesigned System</a:t>
            </a:r>
            <a:endParaRPr/>
          </a:p>
        </p:txBody>
      </p:sp>
      <p:sp>
        <p:nvSpPr>
          <p:cNvPr id="414" name="Google Shape;414;p45"/>
          <p:cNvSpPr txBox="1">
            <a:spLocks noGrp="1"/>
          </p:cNvSpPr>
          <p:nvPr>
            <p:ph type="body" idx="1"/>
          </p:nvPr>
        </p:nvSpPr>
        <p:spPr>
          <a:xfrm>
            <a:off x="866775" y="1748525"/>
            <a:ext cx="6571200" cy="25623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a:t>Subscription Page</a:t>
            </a:r>
            <a:endParaRPr/>
          </a:p>
        </p:txBody>
      </p:sp>
      <p:pic>
        <p:nvPicPr>
          <p:cNvPr id="415" name="Google Shape;415;p45"/>
          <p:cNvPicPr preferRelativeResize="0"/>
          <p:nvPr/>
        </p:nvPicPr>
        <p:blipFill>
          <a:blip r:embed="rId3">
            <a:alphaModFix/>
          </a:blip>
          <a:stretch>
            <a:fillRect/>
          </a:stretch>
        </p:blipFill>
        <p:spPr>
          <a:xfrm>
            <a:off x="2422275" y="2276275"/>
            <a:ext cx="4473024" cy="25055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46"/>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n">
                <a:solidFill>
                  <a:schemeClr val="lt1"/>
                </a:solidFill>
              </a:rPr>
              <a:t>Tool Used For Building Models</a:t>
            </a:r>
            <a:endParaRPr>
              <a:solidFill>
                <a:schemeClr val="lt1"/>
              </a:solidFill>
            </a:endParaRPr>
          </a:p>
        </p:txBody>
      </p:sp>
      <p:sp>
        <p:nvSpPr>
          <p:cNvPr id="421" name="Google Shape;421;p46"/>
          <p:cNvSpPr txBox="1">
            <a:spLocks noGrp="1"/>
          </p:cNvSpPr>
          <p:nvPr>
            <p:ph type="body" idx="1"/>
          </p:nvPr>
        </p:nvSpPr>
        <p:spPr>
          <a:xfrm>
            <a:off x="681900" y="1693350"/>
            <a:ext cx="7780200" cy="3157800"/>
          </a:xfrm>
          <a:prstGeom prst="rect">
            <a:avLst/>
          </a:prstGeom>
        </p:spPr>
        <p:txBody>
          <a:bodyPr spcFirstLastPara="1" wrap="square" lIns="68575" tIns="34275" rIns="68575" bIns="34275" anchor="t" anchorCtr="0">
            <a:noAutofit/>
          </a:bodyPr>
          <a:lstStyle/>
          <a:p>
            <a:pPr marL="457200" lvl="0" indent="-304800" algn="just" rtl="0">
              <a:lnSpc>
                <a:spcPct val="115000"/>
              </a:lnSpc>
              <a:spcBef>
                <a:spcPts val="1200"/>
              </a:spcBef>
              <a:spcAft>
                <a:spcPts val="0"/>
              </a:spcAft>
              <a:buSzPts val="1200"/>
              <a:buFont typeface="Century Gothic"/>
              <a:buChar char="►"/>
            </a:pPr>
            <a:r>
              <a:rPr lang="en" sz="1200" b="1">
                <a:solidFill>
                  <a:schemeClr val="dk1"/>
                </a:solidFill>
              </a:rPr>
              <a:t> Design:</a:t>
            </a:r>
            <a:endParaRPr sz="1200" b="1">
              <a:solidFill>
                <a:schemeClr val="dk1"/>
              </a:solidFill>
            </a:endParaRPr>
          </a:p>
          <a:p>
            <a:pPr marL="914400" lvl="1" indent="-304800" algn="just" rtl="0">
              <a:lnSpc>
                <a:spcPct val="115000"/>
              </a:lnSpc>
              <a:spcBef>
                <a:spcPts val="0"/>
              </a:spcBef>
              <a:spcAft>
                <a:spcPts val="0"/>
              </a:spcAft>
              <a:buSzPts val="1200"/>
              <a:buFont typeface="Century Gothic"/>
              <a:buChar char="►"/>
            </a:pPr>
            <a:r>
              <a:rPr lang="en">
                <a:solidFill>
                  <a:schemeClr val="dk1"/>
                </a:solidFill>
              </a:rPr>
              <a:t>Website developed using HTML, CSS, and JavaScript</a:t>
            </a:r>
            <a:endParaRPr>
              <a:solidFill>
                <a:schemeClr val="dk1"/>
              </a:solidFill>
            </a:endParaRPr>
          </a:p>
          <a:p>
            <a:pPr marL="914400" lvl="1" indent="-304800" algn="just" rtl="0">
              <a:lnSpc>
                <a:spcPct val="115000"/>
              </a:lnSpc>
              <a:spcBef>
                <a:spcPts val="0"/>
              </a:spcBef>
              <a:spcAft>
                <a:spcPts val="0"/>
              </a:spcAft>
              <a:buSzPts val="1200"/>
              <a:buFont typeface="Century Gothic"/>
              <a:buChar char="►"/>
            </a:pPr>
            <a:r>
              <a:rPr lang="en">
                <a:solidFill>
                  <a:schemeClr val="dk1"/>
                </a:solidFill>
              </a:rPr>
              <a:t>Responsive design compatible with popular web browsers</a:t>
            </a:r>
            <a:endParaRPr>
              <a:solidFill>
                <a:schemeClr val="dk1"/>
              </a:solidFill>
            </a:endParaRPr>
          </a:p>
          <a:p>
            <a:pPr marL="914400" lvl="1" indent="-304800" algn="just" rtl="0">
              <a:lnSpc>
                <a:spcPct val="115000"/>
              </a:lnSpc>
              <a:spcBef>
                <a:spcPts val="0"/>
              </a:spcBef>
              <a:spcAft>
                <a:spcPts val="0"/>
              </a:spcAft>
              <a:buSzPts val="1200"/>
              <a:buFont typeface="Century Gothic"/>
              <a:buChar char="►"/>
            </a:pPr>
            <a:r>
              <a:rPr lang="en">
                <a:solidFill>
                  <a:schemeClr val="dk1"/>
                </a:solidFill>
              </a:rPr>
              <a:t>Supports PDF file creation</a:t>
            </a:r>
            <a:endParaRPr>
              <a:solidFill>
                <a:schemeClr val="dk1"/>
              </a:solidFill>
            </a:endParaRPr>
          </a:p>
          <a:p>
            <a:pPr marL="457200" lvl="0" indent="-304800" algn="just" rtl="0">
              <a:lnSpc>
                <a:spcPct val="115000"/>
              </a:lnSpc>
              <a:spcBef>
                <a:spcPts val="0"/>
              </a:spcBef>
              <a:spcAft>
                <a:spcPts val="0"/>
              </a:spcAft>
              <a:buSzPts val="1200"/>
              <a:buFont typeface="Century Gothic"/>
              <a:buChar char="►"/>
            </a:pPr>
            <a:r>
              <a:rPr lang="en" sz="1200" b="1">
                <a:solidFill>
                  <a:schemeClr val="dk1"/>
                </a:solidFill>
              </a:rPr>
              <a:t>POS System:</a:t>
            </a:r>
            <a:endParaRPr sz="1200" b="1">
              <a:solidFill>
                <a:schemeClr val="dk1"/>
              </a:solidFill>
            </a:endParaRPr>
          </a:p>
          <a:p>
            <a:pPr marL="914400" lvl="1" indent="-304800" algn="just" rtl="0">
              <a:lnSpc>
                <a:spcPct val="115000"/>
              </a:lnSpc>
              <a:spcBef>
                <a:spcPts val="0"/>
              </a:spcBef>
              <a:spcAft>
                <a:spcPts val="0"/>
              </a:spcAft>
              <a:buSzPts val="1200"/>
              <a:buFont typeface="Century Gothic"/>
              <a:buChar char="►"/>
            </a:pPr>
            <a:r>
              <a:rPr lang="en">
                <a:solidFill>
                  <a:schemeClr val="dk1"/>
                </a:solidFill>
              </a:rPr>
              <a:t>Developed using a programming language, Java</a:t>
            </a:r>
            <a:endParaRPr>
              <a:solidFill>
                <a:schemeClr val="dk1"/>
              </a:solidFill>
            </a:endParaRPr>
          </a:p>
          <a:p>
            <a:pPr marL="914400" lvl="1" indent="-304800" algn="just" rtl="0">
              <a:lnSpc>
                <a:spcPct val="115000"/>
              </a:lnSpc>
              <a:spcBef>
                <a:spcPts val="0"/>
              </a:spcBef>
              <a:spcAft>
                <a:spcPts val="0"/>
              </a:spcAft>
              <a:buSzPts val="1200"/>
              <a:buFont typeface="Century Gothic"/>
              <a:buChar char="►"/>
            </a:pPr>
            <a:r>
              <a:rPr lang="en">
                <a:solidFill>
                  <a:schemeClr val="dk1"/>
                </a:solidFill>
              </a:rPr>
              <a:t>User-friendly graphical user interface (GUI)</a:t>
            </a:r>
            <a:endParaRPr>
              <a:solidFill>
                <a:schemeClr val="dk1"/>
              </a:solidFill>
            </a:endParaRPr>
          </a:p>
          <a:p>
            <a:pPr marL="914400" lvl="1" indent="-304800" algn="just" rtl="0">
              <a:lnSpc>
                <a:spcPct val="115000"/>
              </a:lnSpc>
              <a:spcBef>
                <a:spcPts val="0"/>
              </a:spcBef>
              <a:spcAft>
                <a:spcPts val="0"/>
              </a:spcAft>
              <a:buSzPts val="1200"/>
              <a:buFont typeface="Century Gothic"/>
              <a:buChar char="►"/>
            </a:pPr>
            <a:r>
              <a:rPr lang="en">
                <a:solidFill>
                  <a:schemeClr val="dk1"/>
                </a:solidFill>
              </a:rPr>
              <a:t>Integrates with other software/hardware</a:t>
            </a:r>
            <a:endParaRPr>
              <a:solidFill>
                <a:schemeClr val="dk1"/>
              </a:solidFill>
            </a:endParaRPr>
          </a:p>
          <a:p>
            <a:pPr marL="457200" lvl="0" indent="-304800" algn="just" rtl="0">
              <a:lnSpc>
                <a:spcPct val="115000"/>
              </a:lnSpc>
              <a:spcBef>
                <a:spcPts val="0"/>
              </a:spcBef>
              <a:spcAft>
                <a:spcPts val="0"/>
              </a:spcAft>
              <a:buSzPts val="1200"/>
              <a:buFont typeface="Century Gothic"/>
              <a:buChar char="►"/>
            </a:pPr>
            <a:r>
              <a:rPr lang="en" sz="1200" b="1">
                <a:solidFill>
                  <a:schemeClr val="dk1"/>
                </a:solidFill>
              </a:rPr>
              <a:t>Table Reservation System:</a:t>
            </a:r>
            <a:endParaRPr sz="1200" b="1">
              <a:solidFill>
                <a:schemeClr val="dk1"/>
              </a:solidFill>
            </a:endParaRPr>
          </a:p>
          <a:p>
            <a:pPr marL="914400" lvl="1" indent="-304800" algn="just" rtl="0">
              <a:lnSpc>
                <a:spcPct val="115000"/>
              </a:lnSpc>
              <a:spcBef>
                <a:spcPts val="0"/>
              </a:spcBef>
              <a:spcAft>
                <a:spcPts val="0"/>
              </a:spcAft>
              <a:buSzPts val="1200"/>
              <a:buFont typeface="Century Gothic"/>
              <a:buChar char="►"/>
            </a:pPr>
            <a:r>
              <a:rPr lang="en">
                <a:solidFill>
                  <a:schemeClr val="dk1"/>
                </a:solidFill>
              </a:rPr>
              <a:t>Developed using a programming language, JavaScript</a:t>
            </a:r>
            <a:endParaRPr>
              <a:solidFill>
                <a:schemeClr val="dk1"/>
              </a:solidFill>
            </a:endParaRPr>
          </a:p>
          <a:p>
            <a:pPr marL="914400" lvl="1" indent="-304800" algn="just" rtl="0">
              <a:lnSpc>
                <a:spcPct val="115000"/>
              </a:lnSpc>
              <a:spcBef>
                <a:spcPts val="0"/>
              </a:spcBef>
              <a:spcAft>
                <a:spcPts val="0"/>
              </a:spcAft>
              <a:buSzPts val="1200"/>
              <a:buFont typeface="Century Gothic"/>
              <a:buChar char="►"/>
            </a:pPr>
            <a:r>
              <a:rPr lang="en">
                <a:solidFill>
                  <a:schemeClr val="dk1"/>
                </a:solidFill>
              </a:rPr>
              <a:t>Efficient table booking/cancellation handling</a:t>
            </a:r>
            <a:endParaRPr>
              <a:solidFill>
                <a:schemeClr val="dk1"/>
              </a:solidFill>
            </a:endParaRPr>
          </a:p>
          <a:p>
            <a:pPr marL="457200" lvl="0" indent="-304800" algn="just" rtl="0">
              <a:lnSpc>
                <a:spcPct val="115000"/>
              </a:lnSpc>
              <a:spcBef>
                <a:spcPts val="0"/>
              </a:spcBef>
              <a:spcAft>
                <a:spcPts val="0"/>
              </a:spcAft>
              <a:buSzPts val="1200"/>
              <a:buFont typeface="Century Gothic"/>
              <a:buChar char="►"/>
            </a:pPr>
            <a:r>
              <a:rPr lang="en" sz="1200" b="1">
                <a:solidFill>
                  <a:schemeClr val="dk1"/>
                </a:solidFill>
              </a:rPr>
              <a:t>Email Update Tab: </a:t>
            </a:r>
            <a:endParaRPr sz="1200" b="1">
              <a:solidFill>
                <a:schemeClr val="dk1"/>
              </a:solidFill>
            </a:endParaRPr>
          </a:p>
          <a:p>
            <a:pPr marL="914400" lvl="1" indent="-304800" algn="just" rtl="0">
              <a:lnSpc>
                <a:spcPct val="115000"/>
              </a:lnSpc>
              <a:spcBef>
                <a:spcPts val="0"/>
              </a:spcBef>
              <a:spcAft>
                <a:spcPts val="0"/>
              </a:spcAft>
              <a:buSzPts val="1200"/>
              <a:buFont typeface="Century Gothic"/>
              <a:buChar char="►"/>
            </a:pPr>
            <a:r>
              <a:rPr lang="en">
                <a:solidFill>
                  <a:schemeClr val="dk1"/>
                </a:solidFill>
              </a:rPr>
              <a:t>Allows customers to sign up for updates</a:t>
            </a:r>
            <a:endParaRPr>
              <a:solidFill>
                <a:schemeClr val="dk1"/>
              </a:solidFill>
            </a:endParaRPr>
          </a:p>
          <a:p>
            <a:pPr marL="914400" lvl="1" indent="-304800" algn="just" rtl="0">
              <a:lnSpc>
                <a:spcPct val="115000"/>
              </a:lnSpc>
              <a:spcBef>
                <a:spcPts val="0"/>
              </a:spcBef>
              <a:spcAft>
                <a:spcPts val="0"/>
              </a:spcAft>
              <a:buSzPts val="1200"/>
              <a:buFont typeface="Century Gothic"/>
              <a:buChar char="►"/>
            </a:pPr>
            <a:r>
              <a:rPr lang="en">
                <a:solidFill>
                  <a:schemeClr val="dk1"/>
                </a:solidFill>
              </a:rPr>
              <a:t>Allows staff to manage subscriptions/send updates</a:t>
            </a:r>
            <a:endParaRPr>
              <a:solidFill>
                <a:schemeClr val="dk1"/>
              </a:solidFill>
            </a:endParaRPr>
          </a:p>
          <a:p>
            <a:pPr marL="914400" lvl="1" indent="-304800" algn="just" rtl="0">
              <a:lnSpc>
                <a:spcPct val="115000"/>
              </a:lnSpc>
              <a:spcBef>
                <a:spcPts val="0"/>
              </a:spcBef>
              <a:spcAft>
                <a:spcPts val="0"/>
              </a:spcAft>
              <a:buSzPts val="1200"/>
              <a:buFont typeface="Century Gothic"/>
              <a:buChar char="►"/>
            </a:pPr>
            <a:r>
              <a:rPr lang="en">
                <a:solidFill>
                  <a:schemeClr val="dk1"/>
                </a:solidFill>
              </a:rPr>
              <a:t>Complies with data privacy regulations and ensures security of customer data.</a:t>
            </a:r>
            <a:endParaRPr>
              <a:solidFill>
                <a:schemeClr val="dk1"/>
              </a:solidFill>
            </a:endParaRPr>
          </a:p>
          <a:p>
            <a:pPr marL="0" lvl="0" indent="0" algn="just" rtl="0">
              <a:lnSpc>
                <a:spcPct val="115000"/>
              </a:lnSpc>
              <a:spcBef>
                <a:spcPts val="1200"/>
              </a:spcBef>
              <a:spcAft>
                <a:spcPts val="1200"/>
              </a:spcAft>
              <a:buNone/>
            </a:pPr>
            <a:endParaRPr sz="900">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47"/>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n"/>
              <a:t>Conclusion</a:t>
            </a:r>
            <a:endParaRPr/>
          </a:p>
        </p:txBody>
      </p:sp>
      <p:sp>
        <p:nvSpPr>
          <p:cNvPr id="427" name="Google Shape;427;p47"/>
          <p:cNvSpPr txBox="1">
            <a:spLocks noGrp="1"/>
          </p:cNvSpPr>
          <p:nvPr>
            <p:ph type="body" idx="1"/>
          </p:nvPr>
        </p:nvSpPr>
        <p:spPr>
          <a:xfrm>
            <a:off x="407525" y="1891425"/>
            <a:ext cx="8514900" cy="2562300"/>
          </a:xfrm>
          <a:prstGeom prst="rect">
            <a:avLst/>
          </a:prstGeom>
        </p:spPr>
        <p:txBody>
          <a:bodyPr spcFirstLastPara="1" wrap="square" lIns="68575" tIns="34275" rIns="68575" bIns="34275" anchor="t" anchorCtr="0">
            <a:noAutofit/>
          </a:bodyPr>
          <a:lstStyle/>
          <a:p>
            <a:pPr marL="0" marR="342900" lvl="0" indent="0" algn="just" rtl="0">
              <a:lnSpc>
                <a:spcPct val="130000"/>
              </a:lnSpc>
              <a:spcBef>
                <a:spcPts val="500"/>
              </a:spcBef>
              <a:spcAft>
                <a:spcPts val="0"/>
              </a:spcAft>
              <a:buNone/>
            </a:pPr>
            <a:r>
              <a:rPr lang="en" sz="1300">
                <a:solidFill>
                  <a:schemeClr val="dk1"/>
                </a:solidFill>
              </a:rPr>
              <a:t>The following conclusions can be deduced from the development of the project:</a:t>
            </a:r>
            <a:endParaRPr sz="1300">
              <a:solidFill>
                <a:schemeClr val="dk1"/>
              </a:solidFill>
            </a:endParaRPr>
          </a:p>
          <a:p>
            <a:pPr marL="914400" marR="342900" lvl="0" indent="-311150" algn="just" rtl="0">
              <a:lnSpc>
                <a:spcPct val="130000"/>
              </a:lnSpc>
              <a:spcBef>
                <a:spcPts val="500"/>
              </a:spcBef>
              <a:spcAft>
                <a:spcPts val="0"/>
              </a:spcAft>
              <a:buSzPts val="1300"/>
              <a:buChar char="►"/>
            </a:pPr>
            <a:r>
              <a:rPr lang="en" sz="1300">
                <a:solidFill>
                  <a:schemeClr val="dk1"/>
                </a:solidFill>
              </a:rPr>
              <a:t>Automation of the entire system improves the efficiency</a:t>
            </a:r>
            <a:endParaRPr sz="1300">
              <a:solidFill>
                <a:schemeClr val="dk1"/>
              </a:solidFill>
            </a:endParaRPr>
          </a:p>
          <a:p>
            <a:pPr marL="914400" marR="342900" lvl="0" indent="-311150" algn="just" rtl="0">
              <a:lnSpc>
                <a:spcPct val="130000"/>
              </a:lnSpc>
              <a:spcBef>
                <a:spcPts val="0"/>
              </a:spcBef>
              <a:spcAft>
                <a:spcPts val="0"/>
              </a:spcAft>
              <a:buSzPts val="1300"/>
              <a:buFont typeface="Century Gothic"/>
              <a:buChar char="►"/>
            </a:pPr>
            <a:r>
              <a:rPr lang="en" sz="1300">
                <a:solidFill>
                  <a:schemeClr val="dk1"/>
                </a:solidFill>
              </a:rPr>
              <a:t>It provides a friendly graphical user interface which proves to be better when compared to the existing system.</a:t>
            </a:r>
            <a:endParaRPr sz="1300">
              <a:solidFill>
                <a:schemeClr val="dk1"/>
              </a:solidFill>
            </a:endParaRPr>
          </a:p>
          <a:p>
            <a:pPr marL="914400" marR="342900" lvl="0" indent="-311150" algn="just" rtl="0">
              <a:lnSpc>
                <a:spcPct val="130000"/>
              </a:lnSpc>
              <a:spcBef>
                <a:spcPts val="0"/>
              </a:spcBef>
              <a:spcAft>
                <a:spcPts val="0"/>
              </a:spcAft>
              <a:buSzPts val="1300"/>
              <a:buFont typeface="Century Gothic"/>
              <a:buChar char="►"/>
            </a:pPr>
            <a:r>
              <a:rPr lang="en" sz="1300">
                <a:solidFill>
                  <a:schemeClr val="dk1"/>
                </a:solidFill>
              </a:rPr>
              <a:t>It effectively overcomes the delay in communications.</a:t>
            </a:r>
            <a:endParaRPr sz="1300">
              <a:solidFill>
                <a:schemeClr val="dk1"/>
              </a:solidFill>
            </a:endParaRPr>
          </a:p>
          <a:p>
            <a:pPr marL="914400" marR="342900" lvl="0" indent="-311150" algn="just" rtl="0">
              <a:lnSpc>
                <a:spcPct val="130000"/>
              </a:lnSpc>
              <a:spcBef>
                <a:spcPts val="0"/>
              </a:spcBef>
              <a:spcAft>
                <a:spcPts val="0"/>
              </a:spcAft>
              <a:buSzPts val="1300"/>
              <a:buFont typeface="Century Gothic"/>
              <a:buChar char="►"/>
            </a:pPr>
            <a:r>
              <a:rPr lang="en" sz="1300">
                <a:solidFill>
                  <a:schemeClr val="dk1"/>
                </a:solidFill>
              </a:rPr>
              <a:t>Updating of information becomes so easier.</a:t>
            </a:r>
            <a:endParaRPr sz="1300">
              <a:solidFill>
                <a:schemeClr val="dk1"/>
              </a:solidFill>
            </a:endParaRPr>
          </a:p>
          <a:p>
            <a:pPr marL="914400" marR="342900" lvl="0" indent="-311150" algn="just" rtl="0">
              <a:lnSpc>
                <a:spcPct val="130000"/>
              </a:lnSpc>
              <a:spcBef>
                <a:spcPts val="0"/>
              </a:spcBef>
              <a:spcAft>
                <a:spcPts val="0"/>
              </a:spcAft>
              <a:buSzPts val="1300"/>
              <a:buFont typeface="Century Gothic"/>
              <a:buChar char="►"/>
            </a:pPr>
            <a:r>
              <a:rPr lang="en" sz="1300">
                <a:solidFill>
                  <a:schemeClr val="dk1"/>
                </a:solidFill>
              </a:rPr>
              <a:t>The System has adequate scope for modification in future if it is necessary.</a:t>
            </a:r>
            <a:endParaRPr sz="13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100">
                <a:solidFill>
                  <a:schemeClr val="dk1"/>
                </a:solidFill>
                <a:latin typeface="Arial"/>
                <a:ea typeface="Arial"/>
                <a:cs typeface="Arial"/>
                <a:sym typeface="Arial"/>
              </a:rPr>
              <a:t> </a:t>
            </a:r>
            <a:endParaRPr sz="1100">
              <a:solidFill>
                <a:schemeClr val="dk1"/>
              </a:solidFill>
              <a:latin typeface="Arial"/>
              <a:ea typeface="Arial"/>
              <a:cs typeface="Arial"/>
              <a:sym typeface="Arial"/>
            </a:endParaRPr>
          </a:p>
          <a:p>
            <a:pPr marL="0" lvl="0" indent="0" algn="l" rtl="0">
              <a:spcBef>
                <a:spcPts val="120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48"/>
          <p:cNvSpPr txBox="1">
            <a:spLocks noGrp="1"/>
          </p:cNvSpPr>
          <p:nvPr>
            <p:ph type="title"/>
          </p:nvPr>
        </p:nvSpPr>
        <p:spPr>
          <a:xfrm>
            <a:off x="866775" y="729854"/>
            <a:ext cx="6571060" cy="531019"/>
          </a:xfrm>
          <a:prstGeom prst="rect">
            <a:avLst/>
          </a:prstGeom>
          <a:noFill/>
          <a:ln>
            <a:noFill/>
          </a:ln>
        </p:spPr>
        <p:txBody>
          <a:bodyPr spcFirstLastPara="1" wrap="square" lIns="68575" tIns="34275" rIns="68575" bIns="34275" anchor="ctr" anchorCtr="0">
            <a:noAutofit/>
          </a:bodyPr>
          <a:lstStyle/>
          <a:p>
            <a:pPr marL="0" lvl="0" indent="0" algn="ctr" rtl="0">
              <a:lnSpc>
                <a:spcPct val="100000"/>
              </a:lnSpc>
              <a:spcBef>
                <a:spcPts val="0"/>
              </a:spcBef>
              <a:spcAft>
                <a:spcPts val="0"/>
              </a:spcAft>
              <a:buSzPts val="1100"/>
              <a:buNone/>
            </a:pPr>
            <a:r>
              <a:rPr lang="en"/>
              <a:t>COMPLETION CERTIFICATE </a:t>
            </a:r>
            <a:endParaRPr/>
          </a:p>
        </p:txBody>
      </p:sp>
      <p:sp>
        <p:nvSpPr>
          <p:cNvPr id="434" name="Google Shape;434;p48"/>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p>
            <a:pPr marL="0" lvl="0" indent="0" algn="ctr" rtl="0">
              <a:lnSpc>
                <a:spcPct val="100000"/>
              </a:lnSpc>
              <a:spcBef>
                <a:spcPts val="0"/>
              </a:spcBef>
              <a:spcAft>
                <a:spcPts val="0"/>
              </a:spcAft>
              <a:buClr>
                <a:srgbClr val="000000"/>
              </a:buClr>
              <a:buSzPts val="2100"/>
              <a:buFont typeface="Arial"/>
              <a:buNone/>
            </a:pPr>
            <a:fld id="{00000000-1234-1234-1234-123412341234}" type="slidenum">
              <a:rPr lang="en"/>
              <a:t>18</a:t>
            </a:fld>
            <a:endParaRPr/>
          </a:p>
        </p:txBody>
      </p:sp>
      <p:pic>
        <p:nvPicPr>
          <p:cNvPr id="435" name="Google Shape;435;p48"/>
          <p:cNvPicPr preferRelativeResize="0"/>
          <p:nvPr/>
        </p:nvPicPr>
        <p:blipFill>
          <a:blip r:embed="rId3">
            <a:alphaModFix/>
          </a:blip>
          <a:stretch>
            <a:fillRect/>
          </a:stretch>
        </p:blipFill>
        <p:spPr>
          <a:xfrm>
            <a:off x="3223100" y="1772975"/>
            <a:ext cx="2324700" cy="33014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49"/>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a:t>References</a:t>
            </a:r>
            <a:endParaRPr/>
          </a:p>
        </p:txBody>
      </p:sp>
      <p:sp>
        <p:nvSpPr>
          <p:cNvPr id="441" name="Google Shape;441;p49"/>
          <p:cNvSpPr txBox="1"/>
          <p:nvPr/>
        </p:nvSpPr>
        <p:spPr>
          <a:xfrm>
            <a:off x="503075" y="1832525"/>
            <a:ext cx="7653900" cy="3063000"/>
          </a:xfrm>
          <a:prstGeom prst="rect">
            <a:avLst/>
          </a:prstGeom>
          <a:noFill/>
          <a:ln>
            <a:noFill/>
          </a:ln>
        </p:spPr>
        <p:txBody>
          <a:bodyPr spcFirstLastPara="1" wrap="square" lIns="91425" tIns="91425" rIns="91425" bIns="91425" anchor="t" anchorCtr="0">
            <a:spAutoFit/>
          </a:bodyPr>
          <a:lstStyle/>
          <a:p>
            <a:pPr marL="457200" lvl="0" indent="-298450" algn="just" rtl="0">
              <a:lnSpc>
                <a:spcPct val="200000"/>
              </a:lnSpc>
              <a:spcBef>
                <a:spcPts val="1200"/>
              </a:spcBef>
              <a:spcAft>
                <a:spcPts val="0"/>
              </a:spcAft>
              <a:buClr>
                <a:schemeClr val="dk1"/>
              </a:buClr>
              <a:buSzPts val="1100"/>
              <a:buFont typeface="Century Gothic"/>
              <a:buAutoNum type="arabicPeriod"/>
            </a:pPr>
            <a:r>
              <a:rPr lang="en" sz="1100">
                <a:solidFill>
                  <a:schemeClr val="dk1"/>
                </a:solidFill>
                <a:latin typeface="Century Gothic"/>
                <a:ea typeface="Century Gothic"/>
                <a:cs typeface="Century Gothic"/>
                <a:sym typeface="Century Gothic"/>
              </a:rPr>
              <a:t> </a:t>
            </a:r>
            <a:r>
              <a:rPr lang="en" sz="1100">
                <a:solidFill>
                  <a:schemeClr val="dk1"/>
                </a:solidFill>
                <a:uFill>
                  <a:noFill/>
                </a:uFill>
                <a:latin typeface="Century Gothic"/>
                <a:ea typeface="Century Gothic"/>
                <a:cs typeface="Century Gothic"/>
                <a:sym typeface="Century Gothic"/>
                <a:hlinkClick r:id="rId3">
                  <a:extLst>
                    <a:ext uri="{A12FA001-AC4F-418D-AE19-62706E023703}">
                      <ahyp:hlinkClr xmlns:ahyp="http://schemas.microsoft.com/office/drawing/2018/hyperlinkcolor" val="tx"/>
                    </a:ext>
                  </a:extLst>
                </a:hlinkClick>
              </a:rPr>
              <a:t>https://htmldog.com/</a:t>
            </a:r>
            <a:endParaRPr sz="1100">
              <a:solidFill>
                <a:schemeClr val="dk1"/>
              </a:solidFill>
              <a:latin typeface="Century Gothic"/>
              <a:ea typeface="Century Gothic"/>
              <a:cs typeface="Century Gothic"/>
              <a:sym typeface="Century Gothic"/>
            </a:endParaRPr>
          </a:p>
          <a:p>
            <a:pPr marL="457200" lvl="0" indent="-298450" algn="just" rtl="0">
              <a:lnSpc>
                <a:spcPct val="200000"/>
              </a:lnSpc>
              <a:spcBef>
                <a:spcPts val="0"/>
              </a:spcBef>
              <a:spcAft>
                <a:spcPts val="0"/>
              </a:spcAft>
              <a:buClr>
                <a:schemeClr val="dk1"/>
              </a:buClr>
              <a:buSzPts val="1100"/>
              <a:buFont typeface="Century Gothic"/>
              <a:buAutoNum type="arabicPeriod"/>
            </a:pPr>
            <a:r>
              <a:rPr lang="en" sz="1100">
                <a:solidFill>
                  <a:schemeClr val="dk1"/>
                </a:solidFill>
                <a:uFill>
                  <a:noFill/>
                </a:uFill>
                <a:latin typeface="Century Gothic"/>
                <a:ea typeface="Century Gothic"/>
                <a:cs typeface="Century Gothic"/>
                <a:sym typeface="Century Gothic"/>
                <a:hlinkClick r:id="rId4">
                  <a:extLst>
                    <a:ext uri="{A12FA001-AC4F-418D-AE19-62706E023703}">
                      <ahyp:hlinkClr xmlns:ahyp="http://schemas.microsoft.com/office/drawing/2018/hyperlinkcolor" val="tx"/>
                    </a:ext>
                  </a:extLst>
                </a:hlinkClick>
              </a:rPr>
              <a:t>https://developer.mozilla.org/en-US/docs/Web/HTML</a:t>
            </a:r>
            <a:endParaRPr sz="1100">
              <a:solidFill>
                <a:schemeClr val="dk1"/>
              </a:solidFill>
              <a:latin typeface="Century Gothic"/>
              <a:ea typeface="Century Gothic"/>
              <a:cs typeface="Century Gothic"/>
              <a:sym typeface="Century Gothic"/>
            </a:endParaRPr>
          </a:p>
          <a:p>
            <a:pPr marL="457200" lvl="0" indent="-298450" algn="just" rtl="0">
              <a:lnSpc>
                <a:spcPct val="200000"/>
              </a:lnSpc>
              <a:spcBef>
                <a:spcPts val="0"/>
              </a:spcBef>
              <a:spcAft>
                <a:spcPts val="0"/>
              </a:spcAft>
              <a:buClr>
                <a:schemeClr val="dk1"/>
              </a:buClr>
              <a:buSzPts val="1100"/>
              <a:buFont typeface="Century Gothic"/>
              <a:buAutoNum type="arabicPeriod"/>
            </a:pPr>
            <a:r>
              <a:rPr lang="en" sz="1100">
                <a:solidFill>
                  <a:schemeClr val="dk1"/>
                </a:solidFill>
                <a:latin typeface="Century Gothic"/>
                <a:ea typeface="Century Gothic"/>
                <a:cs typeface="Century Gothic"/>
                <a:sym typeface="Century Gothic"/>
              </a:rPr>
              <a:t> </a:t>
            </a:r>
            <a:r>
              <a:rPr lang="en" sz="1100">
                <a:solidFill>
                  <a:schemeClr val="dk1"/>
                </a:solidFill>
                <a:uFill>
                  <a:noFill/>
                </a:uFill>
                <a:latin typeface="Century Gothic"/>
                <a:ea typeface="Century Gothic"/>
                <a:cs typeface="Century Gothic"/>
                <a:sym typeface="Century Gothic"/>
                <a:hlinkClick r:id="rId5">
                  <a:extLst>
                    <a:ext uri="{A12FA001-AC4F-418D-AE19-62706E023703}">
                      <ahyp:hlinkClr xmlns:ahyp="http://schemas.microsoft.com/office/drawing/2018/hyperlinkcolor" val="tx"/>
                    </a:ext>
                  </a:extLst>
                </a:hlinkClick>
              </a:rPr>
              <a:t>https://html5up.net/</a:t>
            </a:r>
            <a:endParaRPr sz="1100">
              <a:solidFill>
                <a:schemeClr val="dk1"/>
              </a:solidFill>
              <a:latin typeface="Century Gothic"/>
              <a:ea typeface="Century Gothic"/>
              <a:cs typeface="Century Gothic"/>
              <a:sym typeface="Century Gothic"/>
            </a:endParaRPr>
          </a:p>
          <a:p>
            <a:pPr marL="457200" lvl="0" indent="-298450" algn="just" rtl="0">
              <a:lnSpc>
                <a:spcPct val="200000"/>
              </a:lnSpc>
              <a:spcBef>
                <a:spcPts val="0"/>
              </a:spcBef>
              <a:spcAft>
                <a:spcPts val="0"/>
              </a:spcAft>
              <a:buClr>
                <a:schemeClr val="dk1"/>
              </a:buClr>
              <a:buSzPts val="1100"/>
              <a:buFont typeface="Century Gothic"/>
              <a:buAutoNum type="arabicPeriod"/>
            </a:pPr>
            <a:r>
              <a:rPr lang="en" sz="1100">
                <a:solidFill>
                  <a:schemeClr val="dk1"/>
                </a:solidFill>
                <a:uFill>
                  <a:noFill/>
                </a:uFill>
                <a:latin typeface="Century Gothic"/>
                <a:ea typeface="Century Gothic"/>
                <a:cs typeface="Century Gothic"/>
                <a:sym typeface="Century Gothic"/>
                <a:hlinkClick r:id="rId6">
                  <a:extLst>
                    <a:ext uri="{A12FA001-AC4F-418D-AE19-62706E023703}">
                      <ahyp:hlinkClr xmlns:ahyp="http://schemas.microsoft.com/office/drawing/2018/hyperlinkcolor" val="tx"/>
                    </a:ext>
                  </a:extLst>
                </a:hlinkClick>
              </a:rPr>
              <a:t>https://www.freecodecamp.org/learn/responsive-web-design/basic-html-and-html5/</a:t>
            </a:r>
            <a:endParaRPr sz="1100">
              <a:solidFill>
                <a:schemeClr val="dk1"/>
              </a:solidFill>
              <a:latin typeface="Century Gothic"/>
              <a:ea typeface="Century Gothic"/>
              <a:cs typeface="Century Gothic"/>
              <a:sym typeface="Century Gothic"/>
            </a:endParaRPr>
          </a:p>
          <a:p>
            <a:pPr marL="457200" lvl="0" indent="-298450" algn="just" rtl="0">
              <a:lnSpc>
                <a:spcPct val="200000"/>
              </a:lnSpc>
              <a:spcBef>
                <a:spcPts val="0"/>
              </a:spcBef>
              <a:spcAft>
                <a:spcPts val="0"/>
              </a:spcAft>
              <a:buClr>
                <a:schemeClr val="dk1"/>
              </a:buClr>
              <a:buSzPts val="1100"/>
              <a:buFont typeface="Century Gothic"/>
              <a:buAutoNum type="arabicPeriod"/>
            </a:pPr>
            <a:r>
              <a:rPr lang="en" sz="1100">
                <a:solidFill>
                  <a:schemeClr val="dk1"/>
                </a:solidFill>
                <a:latin typeface="Century Gothic"/>
                <a:ea typeface="Century Gothic"/>
                <a:cs typeface="Century Gothic"/>
                <a:sym typeface="Century Gothic"/>
              </a:rPr>
              <a:t> </a:t>
            </a:r>
            <a:r>
              <a:rPr lang="en" sz="1100">
                <a:solidFill>
                  <a:schemeClr val="dk1"/>
                </a:solidFill>
                <a:uFill>
                  <a:noFill/>
                </a:uFill>
                <a:latin typeface="Century Gothic"/>
                <a:ea typeface="Century Gothic"/>
                <a:cs typeface="Century Gothic"/>
                <a:sym typeface="Century Gothic"/>
                <a:hlinkClick r:id="rId7">
                  <a:extLst>
                    <a:ext uri="{A12FA001-AC4F-418D-AE19-62706E023703}">
                      <ahyp:hlinkClr xmlns:ahyp="http://schemas.microsoft.com/office/drawing/2018/hyperlinkcolor" val="tx"/>
                    </a:ext>
                  </a:extLst>
                </a:hlinkClick>
              </a:rPr>
              <a:t>https://www.codecademy.com/learn/learn-html</a:t>
            </a:r>
            <a:endParaRPr sz="1100">
              <a:solidFill>
                <a:schemeClr val="dk1"/>
              </a:solidFill>
              <a:latin typeface="Century Gothic"/>
              <a:ea typeface="Century Gothic"/>
              <a:cs typeface="Century Gothic"/>
              <a:sym typeface="Century Gothic"/>
            </a:endParaRPr>
          </a:p>
          <a:p>
            <a:pPr marL="457200" lvl="0" indent="-298450" algn="just" rtl="0">
              <a:lnSpc>
                <a:spcPct val="200000"/>
              </a:lnSpc>
              <a:spcBef>
                <a:spcPts val="0"/>
              </a:spcBef>
              <a:spcAft>
                <a:spcPts val="0"/>
              </a:spcAft>
              <a:buClr>
                <a:schemeClr val="dk1"/>
              </a:buClr>
              <a:buSzPts val="1100"/>
              <a:buFont typeface="Century Gothic"/>
              <a:buAutoNum type="arabicPeriod"/>
            </a:pPr>
            <a:r>
              <a:rPr lang="en" sz="1100">
                <a:solidFill>
                  <a:schemeClr val="dk1"/>
                </a:solidFill>
                <a:latin typeface="Century Gothic"/>
                <a:ea typeface="Century Gothic"/>
                <a:cs typeface="Century Gothic"/>
                <a:sym typeface="Century Gothic"/>
              </a:rPr>
              <a:t> </a:t>
            </a:r>
            <a:r>
              <a:rPr lang="en" sz="1100">
                <a:solidFill>
                  <a:schemeClr val="dk1"/>
                </a:solidFill>
                <a:uFill>
                  <a:noFill/>
                </a:uFill>
                <a:latin typeface="Century Gothic"/>
                <a:ea typeface="Century Gothic"/>
                <a:cs typeface="Century Gothic"/>
                <a:sym typeface="Century Gothic"/>
                <a:hlinkClick r:id="rId8">
                  <a:extLst>
                    <a:ext uri="{A12FA001-AC4F-418D-AE19-62706E023703}">
                      <ahyp:hlinkClr xmlns:ahyp="http://schemas.microsoft.com/office/drawing/2018/hyperlinkcolor" val="tx"/>
                    </a:ext>
                  </a:extLst>
                </a:hlinkClick>
              </a:rPr>
              <a:t>https://css-tricks.com/</a:t>
            </a:r>
            <a:endParaRPr sz="1100">
              <a:solidFill>
                <a:schemeClr val="dk1"/>
              </a:solidFill>
              <a:latin typeface="Century Gothic"/>
              <a:ea typeface="Century Gothic"/>
              <a:cs typeface="Century Gothic"/>
              <a:sym typeface="Century Gothic"/>
            </a:endParaRPr>
          </a:p>
          <a:p>
            <a:pPr marL="457200" lvl="0" indent="-298450" algn="just" rtl="0">
              <a:lnSpc>
                <a:spcPct val="200000"/>
              </a:lnSpc>
              <a:spcBef>
                <a:spcPts val="0"/>
              </a:spcBef>
              <a:spcAft>
                <a:spcPts val="0"/>
              </a:spcAft>
              <a:buClr>
                <a:schemeClr val="dk1"/>
              </a:buClr>
              <a:buSzPts val="1100"/>
              <a:buFont typeface="Century Gothic"/>
              <a:buAutoNum type="arabicPeriod"/>
            </a:pPr>
            <a:r>
              <a:rPr lang="en" sz="1100">
                <a:solidFill>
                  <a:schemeClr val="dk1"/>
                </a:solidFill>
                <a:uFill>
                  <a:noFill/>
                </a:uFill>
                <a:latin typeface="Century Gothic"/>
                <a:ea typeface="Century Gothic"/>
                <a:cs typeface="Century Gothic"/>
                <a:sym typeface="Century Gothic"/>
                <a:hlinkClick r:id="rId9">
                  <a:extLst>
                    <a:ext uri="{A12FA001-AC4F-418D-AE19-62706E023703}">
                      <ahyp:hlinkClr xmlns:ahyp="http://schemas.microsoft.com/office/drawing/2018/hyperlinkcolor" val="tx"/>
                    </a:ext>
                  </a:extLst>
                </a:hlinkClick>
              </a:rPr>
              <a:t>https://getbootstrap.com/docs/5.0/getting-started/introduction/</a:t>
            </a:r>
            <a:endParaRPr sz="1100">
              <a:solidFill>
                <a:schemeClr val="dk1"/>
              </a:solidFill>
              <a:latin typeface="Century Gothic"/>
              <a:ea typeface="Century Gothic"/>
              <a:cs typeface="Century Gothic"/>
              <a:sym typeface="Century Gothic"/>
            </a:endParaRPr>
          </a:p>
          <a:p>
            <a:pPr marL="457200" lvl="0" indent="-298450" algn="just" rtl="0">
              <a:lnSpc>
                <a:spcPct val="200000"/>
              </a:lnSpc>
              <a:spcBef>
                <a:spcPts val="0"/>
              </a:spcBef>
              <a:spcAft>
                <a:spcPts val="0"/>
              </a:spcAft>
              <a:buClr>
                <a:schemeClr val="dk1"/>
              </a:buClr>
              <a:buSzPts val="1100"/>
              <a:buFont typeface="Century Gothic"/>
              <a:buAutoNum type="arabicPeriod"/>
            </a:pPr>
            <a:r>
              <a:rPr lang="en" sz="1100">
                <a:solidFill>
                  <a:schemeClr val="dk1"/>
                </a:solidFill>
                <a:latin typeface="Century Gothic"/>
                <a:ea typeface="Century Gothic"/>
                <a:cs typeface="Century Gothic"/>
                <a:sym typeface="Century Gothic"/>
              </a:rPr>
              <a:t> </a:t>
            </a:r>
            <a:r>
              <a:rPr lang="en" sz="1100">
                <a:solidFill>
                  <a:schemeClr val="dk1"/>
                </a:solidFill>
                <a:uFill>
                  <a:noFill/>
                </a:uFill>
                <a:latin typeface="Century Gothic"/>
                <a:ea typeface="Century Gothic"/>
                <a:cs typeface="Century Gothic"/>
                <a:sym typeface="Century Gothic"/>
                <a:hlinkClick r:id="rId10">
                  <a:extLst>
                    <a:ext uri="{A12FA001-AC4F-418D-AE19-62706E023703}">
                      <ahyp:hlinkClr xmlns:ahyp="http://schemas.microsoft.com/office/drawing/2018/hyperlinkcolor" val="tx"/>
                    </a:ext>
                  </a:extLst>
                </a:hlinkClick>
              </a:rPr>
              <a:t>https://fontawesome.com/icons?d=gallery</a:t>
            </a:r>
            <a:endParaRPr sz="1100">
              <a:solidFill>
                <a:schemeClr val="dk1"/>
              </a:solidFill>
              <a:latin typeface="Century Gothic"/>
              <a:ea typeface="Century Gothic"/>
              <a:cs typeface="Century Gothic"/>
              <a:sym typeface="Century Gothic"/>
            </a:endParaRPr>
          </a:p>
          <a:p>
            <a:pPr marL="457200" lvl="0" indent="-298450" algn="just" rtl="0">
              <a:lnSpc>
                <a:spcPct val="200000"/>
              </a:lnSpc>
              <a:spcBef>
                <a:spcPts val="0"/>
              </a:spcBef>
              <a:spcAft>
                <a:spcPts val="0"/>
              </a:spcAft>
              <a:buClr>
                <a:schemeClr val="dk1"/>
              </a:buClr>
              <a:buSzPts val="1100"/>
              <a:buFont typeface="Century Gothic"/>
              <a:buAutoNum type="arabicPeriod"/>
            </a:pPr>
            <a:r>
              <a:rPr lang="en" sz="1100">
                <a:solidFill>
                  <a:schemeClr val="dk1"/>
                </a:solidFill>
                <a:latin typeface="Century Gothic"/>
                <a:ea typeface="Century Gothic"/>
                <a:cs typeface="Century Gothic"/>
                <a:sym typeface="Century Gothic"/>
              </a:rPr>
              <a:t>  https://fonts.google.com/</a:t>
            </a:r>
            <a:endParaRPr sz="1100">
              <a:solidFill>
                <a:schemeClr val="dk1"/>
              </a:solidFill>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2"/>
          <p:cNvSpPr txBox="1">
            <a:spLocks noGrp="1"/>
          </p:cNvSpPr>
          <p:nvPr>
            <p:ph type="title"/>
          </p:nvPr>
        </p:nvSpPr>
        <p:spPr>
          <a:xfrm>
            <a:off x="866775" y="729854"/>
            <a:ext cx="6571060" cy="531019"/>
          </a:xfrm>
          <a:prstGeom prst="rect">
            <a:avLst/>
          </a:prstGeom>
          <a:noFill/>
          <a:ln>
            <a:noFill/>
          </a:ln>
        </p:spPr>
        <p:txBody>
          <a:bodyPr spcFirstLastPara="1" wrap="square" lIns="68575" tIns="34275" rIns="68575" bIns="34275" anchor="ctr" anchorCtr="0">
            <a:noAutofit/>
          </a:bodyPr>
          <a:lstStyle/>
          <a:p>
            <a:pPr marL="0" lvl="0" indent="0" algn="l" rtl="0">
              <a:lnSpc>
                <a:spcPct val="100000"/>
              </a:lnSpc>
              <a:spcBef>
                <a:spcPts val="0"/>
              </a:spcBef>
              <a:spcAft>
                <a:spcPts val="0"/>
              </a:spcAft>
              <a:buSzPts val="1100"/>
              <a:buNone/>
            </a:pPr>
            <a:r>
              <a:rPr lang="en"/>
              <a:t>Abstract</a:t>
            </a:r>
            <a:endParaRPr/>
          </a:p>
        </p:txBody>
      </p:sp>
      <p:sp>
        <p:nvSpPr>
          <p:cNvPr id="315" name="Google Shape;315;p32"/>
          <p:cNvSpPr txBox="1">
            <a:spLocks noGrp="1"/>
          </p:cNvSpPr>
          <p:nvPr>
            <p:ph type="body" idx="1"/>
          </p:nvPr>
        </p:nvSpPr>
        <p:spPr>
          <a:xfrm>
            <a:off x="515400" y="1976850"/>
            <a:ext cx="8113200" cy="2532900"/>
          </a:xfrm>
          <a:prstGeom prst="rect">
            <a:avLst/>
          </a:prstGeom>
          <a:noFill/>
          <a:ln>
            <a:noFill/>
          </a:ln>
        </p:spPr>
        <p:txBody>
          <a:bodyPr spcFirstLastPara="1" wrap="square" lIns="68575" tIns="34275" rIns="68575" bIns="34275" anchor="t" anchorCtr="0">
            <a:noAutofit/>
          </a:bodyPr>
          <a:lstStyle/>
          <a:p>
            <a:pPr marL="254000" lvl="0" indent="-234950" algn="just" rtl="0">
              <a:lnSpc>
                <a:spcPct val="150000"/>
              </a:lnSpc>
              <a:spcBef>
                <a:spcPts val="800"/>
              </a:spcBef>
              <a:spcAft>
                <a:spcPts val="0"/>
              </a:spcAft>
              <a:buSzPts val="1300"/>
              <a:buChar char="►"/>
            </a:pPr>
            <a:r>
              <a:rPr lang="en" sz="1300"/>
              <a:t>Company – </a:t>
            </a:r>
            <a:r>
              <a:rPr lang="en" sz="1300">
                <a:solidFill>
                  <a:schemeClr val="dk1"/>
                </a:solidFill>
              </a:rPr>
              <a:t>VARCONS TECHNOLOGY PVT LTD</a:t>
            </a:r>
            <a:endParaRPr sz="1300"/>
          </a:p>
          <a:p>
            <a:pPr marL="254000" lvl="0" indent="-234950" algn="just" rtl="0">
              <a:lnSpc>
                <a:spcPct val="150000"/>
              </a:lnSpc>
              <a:spcBef>
                <a:spcPts val="800"/>
              </a:spcBef>
              <a:spcAft>
                <a:spcPts val="0"/>
              </a:spcAft>
              <a:buSzPts val="1300"/>
              <a:buChar char="►"/>
            </a:pPr>
            <a:r>
              <a:rPr lang="en" sz="1300"/>
              <a:t>Internship duration – 1 Month</a:t>
            </a:r>
            <a:endParaRPr sz="1300"/>
          </a:p>
          <a:p>
            <a:pPr marL="254000" lvl="0" indent="-234950" algn="just" rtl="0">
              <a:lnSpc>
                <a:spcPct val="150000"/>
              </a:lnSpc>
              <a:spcBef>
                <a:spcPts val="800"/>
              </a:spcBef>
              <a:spcAft>
                <a:spcPts val="0"/>
              </a:spcAft>
              <a:buSzPts val="1300"/>
              <a:buChar char="►"/>
            </a:pPr>
            <a:r>
              <a:rPr lang="en" sz="1300"/>
              <a:t>Company Location – Bangalore</a:t>
            </a:r>
            <a:endParaRPr sz="1300"/>
          </a:p>
          <a:p>
            <a:pPr marL="254000" lvl="0" indent="-234950" algn="just" rtl="0">
              <a:lnSpc>
                <a:spcPct val="150000"/>
              </a:lnSpc>
              <a:spcBef>
                <a:spcPts val="800"/>
              </a:spcBef>
              <a:spcAft>
                <a:spcPts val="0"/>
              </a:spcAft>
              <a:buSzPts val="1300"/>
              <a:buFont typeface="Century Gothic"/>
              <a:buChar char="►"/>
            </a:pPr>
            <a:r>
              <a:rPr lang="en" sz="1300">
                <a:solidFill>
                  <a:schemeClr val="dk1"/>
                </a:solidFill>
              </a:rPr>
              <a:t>The project at hand involves redesigning the website for Leisure Square, a cafe located in Kumaraswamy Layout, Bangalore. In addition to the redesign, the client has also requested that new features be added, including a POS system for in-house orders, a table reserve on demand system, and an email and WhatsApp update tab for exciting offers and vouchers. </a:t>
            </a:r>
            <a:endParaRPr sz="1300"/>
          </a:p>
        </p:txBody>
      </p:sp>
      <p:sp>
        <p:nvSpPr>
          <p:cNvPr id="316" name="Google Shape;316;p32"/>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p>
            <a:pPr marL="0" lvl="0" indent="0" algn="ctr" rtl="0">
              <a:lnSpc>
                <a:spcPct val="100000"/>
              </a:lnSpc>
              <a:spcBef>
                <a:spcPts val="0"/>
              </a:spcBef>
              <a:spcAft>
                <a:spcPts val="0"/>
              </a:spcAft>
              <a:buSzPts val="2100"/>
              <a:buNone/>
            </a:pPr>
            <a:fld id="{00000000-1234-1234-1234-123412341234}" type="slidenum">
              <a:rPr lang="en" sz="2100">
                <a:solidFill>
                  <a:schemeClr val="lt1"/>
                </a:solidFill>
                <a:latin typeface="Century Gothic"/>
                <a:ea typeface="Century Gothic"/>
                <a:cs typeface="Century Gothic"/>
                <a:sym typeface="Century Gothic"/>
              </a:rPr>
              <a:t>2</a:t>
            </a:fld>
            <a:endParaRPr sz="2100">
              <a:solidFill>
                <a:schemeClr val="lt1"/>
              </a:solidFill>
              <a:latin typeface="Century Gothic"/>
              <a:ea typeface="Century Gothic"/>
              <a:cs typeface="Century Gothic"/>
              <a:sym typeface="Century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50"/>
          <p:cNvSpPr txBox="1">
            <a:spLocks noGrp="1"/>
          </p:cNvSpPr>
          <p:nvPr>
            <p:ph type="title"/>
          </p:nvPr>
        </p:nvSpPr>
        <p:spPr>
          <a:xfrm>
            <a:off x="338138" y="1346597"/>
            <a:ext cx="8385572" cy="1023938"/>
          </a:xfrm>
          <a:prstGeom prst="rect">
            <a:avLst/>
          </a:prstGeom>
          <a:noFill/>
          <a:ln>
            <a:noFill/>
          </a:ln>
        </p:spPr>
        <p:txBody>
          <a:bodyPr spcFirstLastPara="1" wrap="square" lIns="68575" tIns="34275" rIns="68575" bIns="34275" anchor="b" anchorCtr="0">
            <a:normAutofit/>
          </a:bodyPr>
          <a:lstStyle/>
          <a:p>
            <a:pPr marL="0" lvl="0" indent="0" algn="ctr" rtl="0">
              <a:lnSpc>
                <a:spcPct val="100000"/>
              </a:lnSpc>
              <a:spcBef>
                <a:spcPts val="0"/>
              </a:spcBef>
              <a:spcAft>
                <a:spcPts val="0"/>
              </a:spcAft>
              <a:buSzPts val="1100"/>
              <a:buNone/>
            </a:pPr>
            <a:r>
              <a:rPr lang="en" sz="2700" b="1">
                <a:solidFill>
                  <a:srgbClr val="062A40"/>
                </a:solidFill>
                <a:latin typeface="Century Gothic"/>
                <a:ea typeface="Century Gothic"/>
                <a:cs typeface="Century Gothic"/>
                <a:sym typeface="Century Gothic"/>
              </a:rPr>
              <a:t>THANK YOU</a:t>
            </a:r>
            <a:endParaRPr sz="2700" b="1">
              <a:solidFill>
                <a:srgbClr val="062A40"/>
              </a:solidFill>
              <a:latin typeface="Century Gothic"/>
              <a:ea typeface="Century Gothic"/>
              <a:cs typeface="Century Gothic"/>
              <a:sym typeface="Century Gothic"/>
            </a:endParaRPr>
          </a:p>
        </p:txBody>
      </p:sp>
      <p:sp>
        <p:nvSpPr>
          <p:cNvPr id="447" name="Google Shape;447;p50"/>
          <p:cNvSpPr txBox="1">
            <a:spLocks noGrp="1"/>
          </p:cNvSpPr>
          <p:nvPr>
            <p:ph type="sldNum" idx="12"/>
          </p:nvPr>
        </p:nvSpPr>
        <p:spPr>
          <a:xfrm>
            <a:off x="7764066" y="340519"/>
            <a:ext cx="628650" cy="576263"/>
          </a:xfrm>
          <a:prstGeom prst="rect">
            <a:avLst/>
          </a:prstGeom>
          <a:noFill/>
          <a:ln>
            <a:noFill/>
          </a:ln>
        </p:spPr>
        <p:txBody>
          <a:bodyPr spcFirstLastPara="1" wrap="square" lIns="68575" tIns="34275" rIns="68575" bIns="34275" anchor="b" anchorCtr="0">
            <a:noAutofit/>
          </a:bodyPr>
          <a:lstStyle/>
          <a:p>
            <a:pPr marL="0" lvl="0" indent="0" algn="ctr" rtl="0">
              <a:lnSpc>
                <a:spcPct val="100000"/>
              </a:lnSpc>
              <a:spcBef>
                <a:spcPts val="0"/>
              </a:spcBef>
              <a:spcAft>
                <a:spcPts val="0"/>
              </a:spcAft>
              <a:buSzPts val="2100"/>
              <a:buNone/>
            </a:pPr>
            <a:fld id="{00000000-1234-1234-1234-123412341234}" type="slidenum">
              <a:rPr lang="en" sz="2100">
                <a:solidFill>
                  <a:srgbClr val="072A40"/>
                </a:solidFill>
                <a:latin typeface="Arial"/>
                <a:ea typeface="Arial"/>
                <a:cs typeface="Arial"/>
                <a:sym typeface="Arial"/>
              </a:rPr>
              <a:t>20</a:t>
            </a:fld>
            <a:endParaRPr sz="2100">
              <a:solidFill>
                <a:srgbClr val="072A4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3"/>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en"/>
              <a:t>OFFER LETTER</a:t>
            </a:r>
            <a:endParaRPr/>
          </a:p>
        </p:txBody>
      </p:sp>
      <p:pic>
        <p:nvPicPr>
          <p:cNvPr id="322" name="Google Shape;322;p33"/>
          <p:cNvPicPr preferRelativeResize="0"/>
          <p:nvPr/>
        </p:nvPicPr>
        <p:blipFill>
          <a:blip r:embed="rId3">
            <a:alphaModFix/>
          </a:blip>
          <a:stretch>
            <a:fillRect/>
          </a:stretch>
        </p:blipFill>
        <p:spPr>
          <a:xfrm>
            <a:off x="3184600" y="1710700"/>
            <a:ext cx="2419350" cy="33365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34"/>
          <p:cNvSpPr txBox="1">
            <a:spLocks noGrp="1"/>
          </p:cNvSpPr>
          <p:nvPr>
            <p:ph type="title"/>
          </p:nvPr>
        </p:nvSpPr>
        <p:spPr>
          <a:xfrm>
            <a:off x="866775" y="729854"/>
            <a:ext cx="6571060" cy="531019"/>
          </a:xfrm>
          <a:prstGeom prst="rect">
            <a:avLst/>
          </a:prstGeom>
          <a:noFill/>
          <a:ln>
            <a:noFill/>
          </a:ln>
        </p:spPr>
        <p:txBody>
          <a:bodyPr spcFirstLastPara="1" wrap="square" lIns="68575" tIns="34275" rIns="68575" bIns="34275" anchor="ctr" anchorCtr="0">
            <a:noAutofit/>
          </a:bodyPr>
          <a:lstStyle/>
          <a:p>
            <a:pPr marL="0" lvl="0" indent="0" algn="l" rtl="0">
              <a:lnSpc>
                <a:spcPct val="100000"/>
              </a:lnSpc>
              <a:spcBef>
                <a:spcPts val="0"/>
              </a:spcBef>
              <a:spcAft>
                <a:spcPts val="0"/>
              </a:spcAft>
              <a:buSzPts val="1100"/>
              <a:buNone/>
            </a:pPr>
            <a:r>
              <a:rPr lang="en"/>
              <a:t>Outline</a:t>
            </a:r>
            <a:endParaRPr/>
          </a:p>
        </p:txBody>
      </p:sp>
      <p:sp>
        <p:nvSpPr>
          <p:cNvPr id="328" name="Google Shape;328;p34"/>
          <p:cNvSpPr txBox="1">
            <a:spLocks noGrp="1"/>
          </p:cNvSpPr>
          <p:nvPr>
            <p:ph type="body" idx="1"/>
          </p:nvPr>
        </p:nvSpPr>
        <p:spPr>
          <a:xfrm>
            <a:off x="777700" y="1726050"/>
            <a:ext cx="7185600" cy="3111300"/>
          </a:xfrm>
          <a:prstGeom prst="rect">
            <a:avLst/>
          </a:prstGeom>
          <a:noFill/>
          <a:ln>
            <a:noFill/>
          </a:ln>
        </p:spPr>
        <p:txBody>
          <a:bodyPr spcFirstLastPara="1" wrap="square" lIns="68575" tIns="34275" rIns="68575" bIns="34275" anchor="t" anchorCtr="0">
            <a:noAutofit/>
          </a:bodyPr>
          <a:lstStyle/>
          <a:p>
            <a:pPr marL="254000" lvl="0" indent="-266700" algn="l" rtl="0">
              <a:lnSpc>
                <a:spcPct val="100000"/>
              </a:lnSpc>
              <a:spcBef>
                <a:spcPts val="0"/>
              </a:spcBef>
              <a:spcAft>
                <a:spcPts val="0"/>
              </a:spcAft>
              <a:buSzPts val="1400"/>
              <a:buChar char="►"/>
            </a:pPr>
            <a:r>
              <a:rPr lang="en" sz="1400"/>
              <a:t>INTRODUCTION</a:t>
            </a:r>
            <a:endParaRPr sz="1400"/>
          </a:p>
          <a:p>
            <a:pPr marL="254000" lvl="0" indent="-266700" algn="l" rtl="0">
              <a:lnSpc>
                <a:spcPct val="100000"/>
              </a:lnSpc>
              <a:spcBef>
                <a:spcPts val="800"/>
              </a:spcBef>
              <a:spcAft>
                <a:spcPts val="0"/>
              </a:spcAft>
              <a:buSzPts val="1400"/>
              <a:buChar char="►"/>
            </a:pPr>
            <a:r>
              <a:rPr lang="en" sz="1400"/>
              <a:t>ABOUT THE COMPANY</a:t>
            </a:r>
            <a:endParaRPr sz="1400"/>
          </a:p>
          <a:p>
            <a:pPr marL="254000" lvl="0" indent="-266700" algn="l" rtl="0">
              <a:lnSpc>
                <a:spcPct val="100000"/>
              </a:lnSpc>
              <a:spcBef>
                <a:spcPts val="800"/>
              </a:spcBef>
              <a:spcAft>
                <a:spcPts val="0"/>
              </a:spcAft>
              <a:buSzPts val="1400"/>
              <a:buChar char="►"/>
            </a:pPr>
            <a:r>
              <a:rPr lang="en" sz="1400"/>
              <a:t>SCOPE OF THE PROJECT</a:t>
            </a:r>
            <a:endParaRPr sz="1400"/>
          </a:p>
          <a:p>
            <a:pPr marL="254000" lvl="0" indent="-266700" algn="l" rtl="0">
              <a:lnSpc>
                <a:spcPct val="100000"/>
              </a:lnSpc>
              <a:spcBef>
                <a:spcPts val="800"/>
              </a:spcBef>
              <a:spcAft>
                <a:spcPts val="0"/>
              </a:spcAft>
              <a:buSzPts val="1400"/>
              <a:buChar char="►"/>
            </a:pPr>
            <a:r>
              <a:rPr lang="en" sz="1400"/>
              <a:t>TASK PERFORMED</a:t>
            </a:r>
            <a:endParaRPr sz="1400"/>
          </a:p>
          <a:p>
            <a:pPr marL="254000" lvl="0" indent="-266700" algn="l" rtl="0">
              <a:lnSpc>
                <a:spcPct val="100000"/>
              </a:lnSpc>
              <a:spcBef>
                <a:spcPts val="800"/>
              </a:spcBef>
              <a:spcAft>
                <a:spcPts val="0"/>
              </a:spcAft>
              <a:buSzPts val="1400"/>
              <a:buChar char="►"/>
            </a:pPr>
            <a:r>
              <a:rPr lang="en" sz="1400"/>
              <a:t>TECHNIQUES IMPLEMENTED</a:t>
            </a:r>
            <a:endParaRPr sz="1400"/>
          </a:p>
          <a:p>
            <a:pPr marL="685800" lvl="1" indent="-254000" algn="l" rtl="0">
              <a:spcBef>
                <a:spcPts val="800"/>
              </a:spcBef>
              <a:spcAft>
                <a:spcPts val="0"/>
              </a:spcAft>
              <a:buSzPts val="1400"/>
              <a:buChar char="►"/>
            </a:pPr>
            <a:r>
              <a:rPr lang="en" sz="1400">
                <a:solidFill>
                  <a:schemeClr val="dk1"/>
                </a:solidFill>
              </a:rPr>
              <a:t>EXISTING SYSTEM</a:t>
            </a:r>
            <a:endParaRPr sz="1400">
              <a:solidFill>
                <a:schemeClr val="dk1"/>
              </a:solidFill>
            </a:endParaRPr>
          </a:p>
          <a:p>
            <a:pPr marL="685800" lvl="1" indent="-254000" algn="l" rtl="0">
              <a:spcBef>
                <a:spcPts val="800"/>
              </a:spcBef>
              <a:spcAft>
                <a:spcPts val="0"/>
              </a:spcAft>
              <a:buSzPts val="1400"/>
              <a:buChar char="►"/>
            </a:pPr>
            <a:r>
              <a:rPr lang="en" sz="1400"/>
              <a:t>REDESIGNED SYSTEM</a:t>
            </a:r>
            <a:endParaRPr sz="1400"/>
          </a:p>
          <a:p>
            <a:pPr marL="254000" lvl="0" indent="-266700" algn="l" rtl="0">
              <a:lnSpc>
                <a:spcPct val="100000"/>
              </a:lnSpc>
              <a:spcBef>
                <a:spcPts val="800"/>
              </a:spcBef>
              <a:spcAft>
                <a:spcPts val="0"/>
              </a:spcAft>
              <a:buSzPts val="1400"/>
              <a:buChar char="►"/>
            </a:pPr>
            <a:r>
              <a:rPr lang="en" sz="1400"/>
              <a:t>TOOL USED FOR BUILDING MODELS</a:t>
            </a:r>
            <a:endParaRPr sz="1400"/>
          </a:p>
          <a:p>
            <a:pPr marL="254000" lvl="0" indent="-266700" algn="l" rtl="0">
              <a:lnSpc>
                <a:spcPct val="100000"/>
              </a:lnSpc>
              <a:spcBef>
                <a:spcPts val="800"/>
              </a:spcBef>
              <a:spcAft>
                <a:spcPts val="0"/>
              </a:spcAft>
              <a:buSzPts val="1400"/>
              <a:buChar char="►"/>
            </a:pPr>
            <a:r>
              <a:rPr lang="en" sz="1400"/>
              <a:t>CONCLUSION</a:t>
            </a:r>
            <a:endParaRPr sz="1400"/>
          </a:p>
          <a:p>
            <a:pPr marL="254000" lvl="0" indent="-152400" algn="l" rtl="0">
              <a:lnSpc>
                <a:spcPct val="100000"/>
              </a:lnSpc>
              <a:spcBef>
                <a:spcPts val="800"/>
              </a:spcBef>
              <a:spcAft>
                <a:spcPts val="0"/>
              </a:spcAft>
              <a:buSzPts val="1600"/>
              <a:buNone/>
            </a:pPr>
            <a:endParaRPr sz="2000"/>
          </a:p>
          <a:p>
            <a:pPr marL="254000" lvl="0" indent="-152400" algn="l" rtl="0">
              <a:lnSpc>
                <a:spcPct val="100000"/>
              </a:lnSpc>
              <a:spcBef>
                <a:spcPts val="800"/>
              </a:spcBef>
              <a:spcAft>
                <a:spcPts val="0"/>
              </a:spcAft>
              <a:buSzPts val="1600"/>
              <a:buNone/>
            </a:pPr>
            <a:endParaRPr sz="2000"/>
          </a:p>
          <a:p>
            <a:pPr marL="254000" lvl="0" indent="-152400" algn="l" rtl="0">
              <a:lnSpc>
                <a:spcPct val="100000"/>
              </a:lnSpc>
              <a:spcBef>
                <a:spcPts val="800"/>
              </a:spcBef>
              <a:spcAft>
                <a:spcPts val="0"/>
              </a:spcAft>
              <a:buSzPts val="1600"/>
              <a:buNone/>
            </a:pPr>
            <a:endParaRPr sz="2000"/>
          </a:p>
        </p:txBody>
      </p:sp>
      <p:sp>
        <p:nvSpPr>
          <p:cNvPr id="329" name="Google Shape;329;p34"/>
          <p:cNvSpPr txBox="1">
            <a:spLocks noGrp="1"/>
          </p:cNvSpPr>
          <p:nvPr>
            <p:ph type="sldNum" idx="12"/>
          </p:nvPr>
        </p:nvSpPr>
        <p:spPr>
          <a:xfrm>
            <a:off x="7764066" y="221456"/>
            <a:ext cx="628650" cy="576263"/>
          </a:xfrm>
          <a:prstGeom prst="rect">
            <a:avLst/>
          </a:prstGeom>
          <a:noFill/>
          <a:ln>
            <a:noFill/>
          </a:ln>
        </p:spPr>
        <p:txBody>
          <a:bodyPr spcFirstLastPara="1" wrap="square" lIns="68575" tIns="34275" rIns="68575" bIns="34275" anchor="b" anchorCtr="0">
            <a:noAutofit/>
          </a:bodyPr>
          <a:lstStyle/>
          <a:p>
            <a:pPr marL="0" lvl="0" indent="0" algn="ctr" rtl="0">
              <a:lnSpc>
                <a:spcPct val="100000"/>
              </a:lnSpc>
              <a:spcBef>
                <a:spcPts val="0"/>
              </a:spcBef>
              <a:spcAft>
                <a:spcPts val="0"/>
              </a:spcAft>
              <a:buSzPts val="2100"/>
              <a:buNone/>
            </a:pPr>
            <a:fld id="{00000000-1234-1234-1234-123412341234}" type="slidenum">
              <a:rPr lang="en" sz="2100">
                <a:solidFill>
                  <a:schemeClr val="lt1"/>
                </a:solidFill>
                <a:latin typeface="Century Gothic"/>
                <a:ea typeface="Century Gothic"/>
                <a:cs typeface="Century Gothic"/>
                <a:sym typeface="Century Gothic"/>
              </a:rPr>
              <a:t>4</a:t>
            </a:fld>
            <a:endParaRPr sz="2100">
              <a:solidFill>
                <a:schemeClr val="lt1"/>
              </a:solidFill>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5"/>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a:t>INTRODUCTION</a:t>
            </a:r>
            <a:endParaRPr/>
          </a:p>
        </p:txBody>
      </p:sp>
      <p:sp>
        <p:nvSpPr>
          <p:cNvPr id="335" name="Google Shape;335;p35"/>
          <p:cNvSpPr txBox="1">
            <a:spLocks noGrp="1"/>
          </p:cNvSpPr>
          <p:nvPr>
            <p:ph type="body" idx="1"/>
          </p:nvPr>
        </p:nvSpPr>
        <p:spPr>
          <a:xfrm>
            <a:off x="641100" y="1942425"/>
            <a:ext cx="7861800" cy="2562300"/>
          </a:xfrm>
          <a:prstGeom prst="rect">
            <a:avLst/>
          </a:prstGeom>
        </p:spPr>
        <p:txBody>
          <a:bodyPr spcFirstLastPara="1" wrap="square" lIns="68575" tIns="34275" rIns="68575" bIns="34275" anchor="t" anchorCtr="0">
            <a:noAutofit/>
          </a:bodyPr>
          <a:lstStyle/>
          <a:p>
            <a:pPr marL="0" marR="139700" lvl="0" indent="0" algn="just" rtl="0">
              <a:lnSpc>
                <a:spcPct val="130000"/>
              </a:lnSpc>
              <a:spcBef>
                <a:spcPts val="900"/>
              </a:spcBef>
              <a:spcAft>
                <a:spcPts val="0"/>
              </a:spcAft>
              <a:buNone/>
            </a:pPr>
            <a:r>
              <a:rPr lang="en" sz="1300"/>
              <a:t>With the power of modern web technologies, we are able to design and build performing, secure, and feature rich applications that live in the cloud and bring with them a huge number of benefits.</a:t>
            </a:r>
            <a:endParaRPr sz="1300"/>
          </a:p>
          <a:p>
            <a:pPr marL="457200" marR="139700" lvl="0" indent="-311150" algn="just" rtl="0">
              <a:lnSpc>
                <a:spcPct val="130000"/>
              </a:lnSpc>
              <a:spcBef>
                <a:spcPts val="900"/>
              </a:spcBef>
              <a:spcAft>
                <a:spcPts val="0"/>
              </a:spcAft>
              <a:buSzPts val="1300"/>
              <a:buFont typeface="Century Gothic"/>
              <a:buChar char="►"/>
            </a:pPr>
            <a:r>
              <a:rPr lang="en" sz="1300">
                <a:solidFill>
                  <a:schemeClr val="dk1"/>
                </a:solidFill>
              </a:rPr>
              <a:t>They can be accessed from anywhere.</a:t>
            </a:r>
            <a:endParaRPr sz="1300">
              <a:solidFill>
                <a:schemeClr val="dk1"/>
              </a:solidFill>
            </a:endParaRPr>
          </a:p>
          <a:p>
            <a:pPr marL="457200" lvl="0" indent="-311150" algn="l" rtl="0">
              <a:lnSpc>
                <a:spcPct val="115000"/>
              </a:lnSpc>
              <a:spcBef>
                <a:spcPts val="0"/>
              </a:spcBef>
              <a:spcAft>
                <a:spcPts val="0"/>
              </a:spcAft>
              <a:buSzPts val="1300"/>
              <a:buFont typeface="Century Gothic"/>
              <a:buChar char="►"/>
            </a:pPr>
            <a:r>
              <a:rPr lang="en" sz="1300">
                <a:solidFill>
                  <a:schemeClr val="dk1"/>
                </a:solidFill>
              </a:rPr>
              <a:t>They are cost effective.</a:t>
            </a:r>
            <a:endParaRPr sz="1300">
              <a:solidFill>
                <a:schemeClr val="dk1"/>
              </a:solidFill>
            </a:endParaRPr>
          </a:p>
          <a:p>
            <a:pPr marL="457200" lvl="0" indent="-311150" algn="l" rtl="0">
              <a:lnSpc>
                <a:spcPct val="115000"/>
              </a:lnSpc>
              <a:spcBef>
                <a:spcPts val="0"/>
              </a:spcBef>
              <a:spcAft>
                <a:spcPts val="0"/>
              </a:spcAft>
              <a:buSzPts val="1300"/>
              <a:buFont typeface="Century Gothic"/>
              <a:buChar char="►"/>
            </a:pPr>
            <a:r>
              <a:rPr lang="en" sz="1300">
                <a:solidFill>
                  <a:schemeClr val="dk1"/>
                </a:solidFill>
              </a:rPr>
              <a:t>They benefit from more rapid update cycles.</a:t>
            </a:r>
            <a:endParaRPr sz="1300">
              <a:solidFill>
                <a:schemeClr val="dk1"/>
              </a:solidFill>
            </a:endParaRPr>
          </a:p>
          <a:p>
            <a:pPr marL="457200" lvl="0" indent="-311150" algn="l" rtl="0">
              <a:lnSpc>
                <a:spcPct val="115000"/>
              </a:lnSpc>
              <a:spcBef>
                <a:spcPts val="0"/>
              </a:spcBef>
              <a:spcAft>
                <a:spcPts val="0"/>
              </a:spcAft>
              <a:buSzPts val="1300"/>
              <a:buFont typeface="Century Gothic"/>
              <a:buChar char="►"/>
            </a:pPr>
            <a:r>
              <a:rPr lang="en" sz="1300">
                <a:solidFill>
                  <a:schemeClr val="dk1"/>
                </a:solidFill>
              </a:rPr>
              <a:t>They are secure</a:t>
            </a:r>
            <a:endParaRPr sz="1300">
              <a:solidFill>
                <a:schemeClr val="dk1"/>
              </a:solidFill>
            </a:endParaRPr>
          </a:p>
          <a:p>
            <a:pPr marL="457200" lvl="0" indent="-311150" algn="l" rtl="0">
              <a:lnSpc>
                <a:spcPct val="115000"/>
              </a:lnSpc>
              <a:spcBef>
                <a:spcPts val="0"/>
              </a:spcBef>
              <a:spcAft>
                <a:spcPts val="0"/>
              </a:spcAft>
              <a:buSzPts val="1300"/>
              <a:buFont typeface="Century Gothic"/>
              <a:buChar char="►"/>
            </a:pPr>
            <a:r>
              <a:rPr lang="en" sz="1300">
                <a:solidFill>
                  <a:schemeClr val="dk1"/>
                </a:solidFill>
              </a:rPr>
              <a:t>They enable more computing with fewer Information.</a:t>
            </a:r>
            <a:endParaRPr sz="1200">
              <a:solidFill>
                <a:schemeClr val="dk1"/>
              </a:solidFill>
              <a:latin typeface="Times New Roman"/>
              <a:ea typeface="Times New Roman"/>
              <a:cs typeface="Times New Roman"/>
              <a:sym typeface="Times New Roman"/>
            </a:endParaRPr>
          </a:p>
          <a:p>
            <a:pPr marL="0" lvl="0" indent="0" algn="just" rtl="0">
              <a:lnSpc>
                <a:spcPct val="115000"/>
              </a:lnSpc>
              <a:spcBef>
                <a:spcPts val="1200"/>
              </a:spcBef>
              <a:spcAft>
                <a:spcPts val="1200"/>
              </a:spcAft>
              <a:buNone/>
            </a:pPr>
            <a:endParaRPr sz="1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36"/>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n"/>
              <a:t>About The Company</a:t>
            </a:r>
            <a:endParaRPr/>
          </a:p>
        </p:txBody>
      </p:sp>
      <p:sp>
        <p:nvSpPr>
          <p:cNvPr id="341" name="Google Shape;341;p36"/>
          <p:cNvSpPr txBox="1">
            <a:spLocks noGrp="1"/>
          </p:cNvSpPr>
          <p:nvPr>
            <p:ph type="body" idx="1"/>
          </p:nvPr>
        </p:nvSpPr>
        <p:spPr>
          <a:xfrm>
            <a:off x="637800" y="1952625"/>
            <a:ext cx="7868400" cy="25623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 sz="1300">
                <a:solidFill>
                  <a:schemeClr val="dk1"/>
                </a:solidFill>
              </a:rPr>
              <a:t>Varcons Technologies is a leading provider of cutting-edge technologies and services, offering scalable solutions for businesses of all sizes.</a:t>
            </a:r>
            <a:endParaRPr sz="1300">
              <a:solidFill>
                <a:schemeClr val="dk1"/>
              </a:solidFill>
            </a:endParaRPr>
          </a:p>
          <a:p>
            <a:pPr marL="0" lvl="0" indent="0" algn="l" rtl="0">
              <a:spcBef>
                <a:spcPts val="800"/>
              </a:spcBef>
              <a:spcAft>
                <a:spcPts val="0"/>
              </a:spcAft>
              <a:buNone/>
            </a:pPr>
            <a:r>
              <a:rPr lang="en" sz="1300">
                <a:solidFill>
                  <a:schemeClr val="dk1"/>
                </a:solidFill>
              </a:rPr>
              <a:t>Services they provide include</a:t>
            </a:r>
            <a:endParaRPr sz="1300">
              <a:solidFill>
                <a:schemeClr val="dk1"/>
              </a:solidFill>
            </a:endParaRPr>
          </a:p>
          <a:p>
            <a:pPr marL="457200" lvl="0" indent="-311150" algn="l" rtl="0">
              <a:spcBef>
                <a:spcPts val="800"/>
              </a:spcBef>
              <a:spcAft>
                <a:spcPts val="0"/>
              </a:spcAft>
              <a:buSzPts val="1300"/>
              <a:buFont typeface="Century Gothic"/>
              <a:buChar char="►"/>
            </a:pPr>
            <a:r>
              <a:rPr lang="en" sz="1300">
                <a:solidFill>
                  <a:schemeClr val="dk1"/>
                </a:solidFill>
              </a:rPr>
              <a:t>Website as Software</a:t>
            </a:r>
            <a:endParaRPr sz="1300">
              <a:solidFill>
                <a:schemeClr val="dk1"/>
              </a:solidFill>
            </a:endParaRPr>
          </a:p>
          <a:p>
            <a:pPr marL="457200" lvl="0" indent="-311150" algn="l" rtl="0">
              <a:spcBef>
                <a:spcPts val="0"/>
              </a:spcBef>
              <a:spcAft>
                <a:spcPts val="0"/>
              </a:spcAft>
              <a:buSzPts val="1300"/>
              <a:buFont typeface="Century Gothic"/>
              <a:buChar char="►"/>
            </a:pPr>
            <a:r>
              <a:rPr lang="en" sz="1300">
                <a:solidFill>
                  <a:schemeClr val="dk1"/>
                </a:solidFill>
              </a:rPr>
              <a:t>Search Engine Optimization</a:t>
            </a:r>
            <a:endParaRPr sz="1300">
              <a:solidFill>
                <a:schemeClr val="dk1"/>
              </a:solidFill>
            </a:endParaRPr>
          </a:p>
          <a:p>
            <a:pPr marL="457200" lvl="0" indent="-311150" algn="l" rtl="0">
              <a:spcBef>
                <a:spcPts val="0"/>
              </a:spcBef>
              <a:spcAft>
                <a:spcPts val="0"/>
              </a:spcAft>
              <a:buSzPts val="1300"/>
              <a:buFont typeface="Century Gothic"/>
              <a:buChar char="►"/>
            </a:pPr>
            <a:r>
              <a:rPr lang="en" sz="1300">
                <a:solidFill>
                  <a:schemeClr val="dk1"/>
                </a:solidFill>
              </a:rPr>
              <a:t>Comprehensive Customer Support</a:t>
            </a:r>
            <a:endParaRPr sz="1300">
              <a:solidFill>
                <a:schemeClr val="dk1"/>
              </a:solidFill>
            </a:endParaRPr>
          </a:p>
          <a:p>
            <a:pPr marL="457200" lvl="0" indent="-311150" algn="l" rtl="0">
              <a:spcBef>
                <a:spcPts val="0"/>
              </a:spcBef>
              <a:spcAft>
                <a:spcPts val="0"/>
              </a:spcAft>
              <a:buSzPts val="1300"/>
              <a:buFont typeface="Century Gothic"/>
              <a:buChar char="►"/>
            </a:pPr>
            <a:r>
              <a:rPr lang="en" sz="1300">
                <a:solidFill>
                  <a:schemeClr val="dk1"/>
                </a:solidFill>
              </a:rPr>
              <a:t>Branding and Design</a:t>
            </a:r>
            <a:endParaRPr sz="1300">
              <a:solidFill>
                <a:schemeClr val="dk1"/>
              </a:solidFill>
            </a:endParaRPr>
          </a:p>
          <a:p>
            <a:pPr marL="457200" lvl="0" indent="-311150" algn="l" rtl="0">
              <a:spcBef>
                <a:spcPts val="0"/>
              </a:spcBef>
              <a:spcAft>
                <a:spcPts val="0"/>
              </a:spcAft>
              <a:buSzPts val="1300"/>
              <a:buFont typeface="Century Gothic"/>
              <a:buChar char="►"/>
            </a:pPr>
            <a:r>
              <a:rPr lang="en" sz="1300">
                <a:solidFill>
                  <a:schemeClr val="dk1"/>
                </a:solidFill>
              </a:rPr>
              <a:t>Analytics and Research</a:t>
            </a:r>
            <a:endParaRPr sz="1300">
              <a:solidFill>
                <a:schemeClr val="dk1"/>
              </a:solidFill>
            </a:endParaRPr>
          </a:p>
          <a:p>
            <a:pPr marL="457200" lvl="0" indent="-311150" algn="l" rtl="0">
              <a:spcBef>
                <a:spcPts val="0"/>
              </a:spcBef>
              <a:spcAft>
                <a:spcPts val="0"/>
              </a:spcAft>
              <a:buSzPts val="1300"/>
              <a:buFont typeface="Century Gothic"/>
              <a:buChar char="►"/>
            </a:pPr>
            <a:r>
              <a:rPr lang="en" sz="1300">
                <a:solidFill>
                  <a:schemeClr val="dk1"/>
                </a:solidFill>
              </a:rPr>
              <a:t>Embedded Systems and IOT</a:t>
            </a:r>
            <a:endParaRPr sz="1300">
              <a:solidFill>
                <a:schemeClr val="dk1"/>
              </a:solidFill>
            </a:endParaRPr>
          </a:p>
          <a:p>
            <a:pPr marL="0" lvl="0" indent="0" algn="l" rtl="0">
              <a:spcBef>
                <a:spcPts val="80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spcBef>
                <a:spcPts val="800"/>
              </a:spcBef>
              <a:spcAft>
                <a:spcPts val="0"/>
              </a:spcAft>
              <a:buNone/>
            </a:pPr>
            <a:endParaRPr sz="1100">
              <a:solidFill>
                <a:schemeClr val="dk1"/>
              </a:solidFill>
              <a:latin typeface="Times New Roman"/>
              <a:ea typeface="Times New Roman"/>
              <a:cs typeface="Times New Roman"/>
              <a:sym typeface="Times New Roman"/>
            </a:endParaRPr>
          </a:p>
        </p:txBody>
      </p:sp>
      <p:pic>
        <p:nvPicPr>
          <p:cNvPr id="342" name="Google Shape;342;p36"/>
          <p:cNvPicPr preferRelativeResize="0"/>
          <p:nvPr/>
        </p:nvPicPr>
        <p:blipFill>
          <a:blip r:embed="rId3">
            <a:alphaModFix/>
          </a:blip>
          <a:stretch>
            <a:fillRect/>
          </a:stretch>
        </p:blipFill>
        <p:spPr>
          <a:xfrm>
            <a:off x="6813300" y="2555750"/>
            <a:ext cx="1316375" cy="1621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7"/>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n"/>
              <a:t>Scope Of The Project</a:t>
            </a:r>
            <a:endParaRPr/>
          </a:p>
        </p:txBody>
      </p:sp>
      <p:sp>
        <p:nvSpPr>
          <p:cNvPr id="348" name="Google Shape;348;p37"/>
          <p:cNvSpPr txBox="1">
            <a:spLocks noGrp="1"/>
          </p:cNvSpPr>
          <p:nvPr>
            <p:ph type="body" idx="1"/>
          </p:nvPr>
        </p:nvSpPr>
        <p:spPr>
          <a:xfrm>
            <a:off x="500100" y="1901600"/>
            <a:ext cx="8143800" cy="2829300"/>
          </a:xfrm>
          <a:prstGeom prst="rect">
            <a:avLst/>
          </a:prstGeom>
        </p:spPr>
        <p:txBody>
          <a:bodyPr spcFirstLastPara="1" wrap="square" lIns="68575" tIns="34275" rIns="68575" bIns="34275" anchor="t" anchorCtr="0">
            <a:noAutofit/>
          </a:bodyPr>
          <a:lstStyle/>
          <a:p>
            <a:pPr marL="457200" lvl="0" indent="-317500" algn="just" rtl="0">
              <a:lnSpc>
                <a:spcPct val="115000"/>
              </a:lnSpc>
              <a:spcBef>
                <a:spcPts val="1200"/>
              </a:spcBef>
              <a:spcAft>
                <a:spcPts val="0"/>
              </a:spcAft>
              <a:buSzPts val="1400"/>
              <a:buFont typeface="Century Gothic"/>
              <a:buChar char="►"/>
            </a:pPr>
            <a:r>
              <a:rPr lang="en" sz="1400">
                <a:solidFill>
                  <a:schemeClr val="dk1"/>
                </a:solidFill>
              </a:rPr>
              <a:t>The proposed system involves designing general-purpose templates for a website.</a:t>
            </a:r>
            <a:endParaRPr sz="1400">
              <a:solidFill>
                <a:schemeClr val="dk1"/>
              </a:solidFill>
            </a:endParaRPr>
          </a:p>
          <a:p>
            <a:pPr marL="457200" lvl="0" indent="-317500" algn="just" rtl="0">
              <a:lnSpc>
                <a:spcPct val="115000"/>
              </a:lnSpc>
              <a:spcBef>
                <a:spcPts val="0"/>
              </a:spcBef>
              <a:spcAft>
                <a:spcPts val="0"/>
              </a:spcAft>
              <a:buSzPts val="1400"/>
              <a:buFont typeface="Century Gothic"/>
              <a:buChar char="►"/>
            </a:pPr>
            <a:r>
              <a:rPr lang="en" sz="1400">
                <a:solidFill>
                  <a:schemeClr val="dk1"/>
                </a:solidFill>
              </a:rPr>
              <a:t>The key objective is to ensure a user-friendly and easy-to-use interface.</a:t>
            </a:r>
            <a:endParaRPr sz="1400">
              <a:solidFill>
                <a:schemeClr val="dk1"/>
              </a:solidFill>
            </a:endParaRPr>
          </a:p>
          <a:p>
            <a:pPr marL="457200" lvl="0" indent="-317500" algn="just" rtl="0">
              <a:lnSpc>
                <a:spcPct val="115000"/>
              </a:lnSpc>
              <a:spcBef>
                <a:spcPts val="0"/>
              </a:spcBef>
              <a:spcAft>
                <a:spcPts val="0"/>
              </a:spcAft>
              <a:buSzPts val="1400"/>
              <a:buFont typeface="Century Gothic"/>
              <a:buChar char="►"/>
            </a:pPr>
            <a:r>
              <a:rPr lang="en" sz="1400">
                <a:solidFill>
                  <a:schemeClr val="dk1"/>
                </a:solidFill>
              </a:rPr>
              <a:t>The website should be compatible with mobile phones and other devices.</a:t>
            </a:r>
            <a:endParaRPr sz="1400">
              <a:solidFill>
                <a:schemeClr val="dk1"/>
              </a:solidFill>
            </a:endParaRPr>
          </a:p>
          <a:p>
            <a:pPr marL="457200" lvl="0" indent="-317500" algn="just" rtl="0">
              <a:lnSpc>
                <a:spcPct val="115000"/>
              </a:lnSpc>
              <a:spcBef>
                <a:spcPts val="0"/>
              </a:spcBef>
              <a:spcAft>
                <a:spcPts val="0"/>
              </a:spcAft>
              <a:buSzPts val="1400"/>
              <a:buFont typeface="Century Gothic"/>
              <a:buChar char="►"/>
            </a:pPr>
            <a:r>
              <a:rPr lang="en" sz="1400">
                <a:solidFill>
                  <a:schemeClr val="dk1"/>
                </a:solidFill>
              </a:rPr>
              <a:t>The proposed system offers an opportunity to gain experience in web design and development while meeting the client's requirements.</a:t>
            </a:r>
            <a:endParaRPr sz="1400">
              <a:solidFill>
                <a:schemeClr val="dk1"/>
              </a:solidFill>
            </a:endParaRPr>
          </a:p>
          <a:p>
            <a:pPr marL="457200" lvl="0" indent="-317500" algn="just" rtl="0">
              <a:lnSpc>
                <a:spcPct val="115000"/>
              </a:lnSpc>
              <a:spcBef>
                <a:spcPts val="0"/>
              </a:spcBef>
              <a:spcAft>
                <a:spcPts val="0"/>
              </a:spcAft>
              <a:buSzPts val="1400"/>
              <a:buFont typeface="Century Gothic"/>
              <a:buChar char="►"/>
            </a:pPr>
            <a:r>
              <a:rPr lang="en" sz="1400">
                <a:solidFill>
                  <a:schemeClr val="dk1"/>
                </a:solidFill>
              </a:rPr>
              <a:t>Successfully completing the project demonstrates the ability to design and implement functional and user-friendly websites that meet the needs of diverse users.</a:t>
            </a:r>
            <a:endParaRPr sz="27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8"/>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n"/>
              <a:t>Task Performed</a:t>
            </a:r>
            <a:endParaRPr/>
          </a:p>
        </p:txBody>
      </p:sp>
      <p:sp>
        <p:nvSpPr>
          <p:cNvPr id="354" name="Google Shape;354;p38"/>
          <p:cNvSpPr txBox="1">
            <a:spLocks noGrp="1"/>
          </p:cNvSpPr>
          <p:nvPr>
            <p:ph type="body" idx="1"/>
          </p:nvPr>
        </p:nvSpPr>
        <p:spPr>
          <a:xfrm>
            <a:off x="396450" y="1850550"/>
            <a:ext cx="8351100" cy="3160200"/>
          </a:xfrm>
          <a:prstGeom prst="rect">
            <a:avLst/>
          </a:prstGeom>
        </p:spPr>
        <p:txBody>
          <a:bodyPr spcFirstLastPara="1" wrap="square" lIns="68575" tIns="34275" rIns="68575" bIns="34275" anchor="t" anchorCtr="0">
            <a:noAutofit/>
          </a:bodyPr>
          <a:lstStyle/>
          <a:p>
            <a:pPr marL="457200" lvl="0" indent="-304800" algn="just" rtl="0">
              <a:lnSpc>
                <a:spcPct val="150000"/>
              </a:lnSpc>
              <a:spcBef>
                <a:spcPts val="1100"/>
              </a:spcBef>
              <a:spcAft>
                <a:spcPts val="0"/>
              </a:spcAft>
              <a:buSzPts val="1200"/>
              <a:buChar char="►"/>
            </a:pPr>
            <a:r>
              <a:rPr lang="en" sz="1200" b="1">
                <a:solidFill>
                  <a:schemeClr val="dk1"/>
                </a:solidFill>
              </a:rPr>
              <a:t>An alternate overall design to the existing website by using the information already available on the site: </a:t>
            </a:r>
            <a:r>
              <a:rPr lang="en" sz="1200">
                <a:solidFill>
                  <a:schemeClr val="dk1"/>
                </a:solidFill>
              </a:rPr>
              <a:t>The design should be aesthetically pleasing, user-friendly, and should enhance the overall user experience.</a:t>
            </a:r>
            <a:endParaRPr sz="1200" b="1">
              <a:solidFill>
                <a:schemeClr val="dk1"/>
              </a:solidFill>
            </a:endParaRPr>
          </a:p>
          <a:p>
            <a:pPr marL="457200" lvl="0" indent="-304800" algn="just" rtl="0">
              <a:lnSpc>
                <a:spcPct val="150000"/>
              </a:lnSpc>
              <a:spcBef>
                <a:spcPts val="0"/>
              </a:spcBef>
              <a:spcAft>
                <a:spcPts val="0"/>
              </a:spcAft>
              <a:buSzPts val="1200"/>
              <a:buChar char="►"/>
            </a:pPr>
            <a:r>
              <a:rPr lang="en" sz="1200" b="1">
                <a:solidFill>
                  <a:schemeClr val="dk1"/>
                </a:solidFill>
              </a:rPr>
              <a:t>Introducing POS System for in-house orders :</a:t>
            </a:r>
            <a:r>
              <a:rPr lang="en" sz="1200">
                <a:solidFill>
                  <a:schemeClr val="dk1"/>
                </a:solidFill>
              </a:rPr>
              <a:t> This will enable the cafe staff to efficiently manage the orders and billing process. It can significantly improve the overall efficiency of the cafe.</a:t>
            </a:r>
            <a:endParaRPr sz="1200">
              <a:solidFill>
                <a:schemeClr val="dk1"/>
              </a:solidFill>
            </a:endParaRPr>
          </a:p>
          <a:p>
            <a:pPr marL="457200" lvl="0" indent="-304800" algn="just" rtl="0">
              <a:lnSpc>
                <a:spcPct val="150000"/>
              </a:lnSpc>
              <a:spcBef>
                <a:spcPts val="0"/>
              </a:spcBef>
              <a:spcAft>
                <a:spcPts val="0"/>
              </a:spcAft>
              <a:buSzPts val="1200"/>
              <a:buChar char="►"/>
            </a:pPr>
            <a:r>
              <a:rPr lang="en" sz="1200" b="1">
                <a:solidFill>
                  <a:schemeClr val="dk1"/>
                </a:solidFill>
              </a:rPr>
              <a:t>Table reserve on demand system:</a:t>
            </a:r>
            <a:r>
              <a:rPr lang="en" sz="1200">
                <a:solidFill>
                  <a:schemeClr val="dk1"/>
                </a:solidFill>
              </a:rPr>
              <a:t> The system should be user-friendly and allow customers to easily reserve a table at the cafe based on their preferred date and time. This will help the cafe manage its table bookings more efficiently and improve customer experience.</a:t>
            </a:r>
            <a:endParaRPr sz="1200">
              <a:solidFill>
                <a:schemeClr val="dk1"/>
              </a:solidFill>
            </a:endParaRPr>
          </a:p>
          <a:p>
            <a:pPr marL="457200" lvl="0" indent="-304800" algn="just" rtl="0">
              <a:lnSpc>
                <a:spcPct val="150000"/>
              </a:lnSpc>
              <a:spcBef>
                <a:spcPts val="0"/>
              </a:spcBef>
              <a:spcAft>
                <a:spcPts val="0"/>
              </a:spcAft>
              <a:buSzPts val="1200"/>
              <a:buFont typeface="Century Gothic"/>
              <a:buChar char="►"/>
            </a:pPr>
            <a:r>
              <a:rPr lang="en" sz="1200" b="1">
                <a:solidFill>
                  <a:schemeClr val="dk1"/>
                </a:solidFill>
              </a:rPr>
              <a:t>Email update tab for exciting offers and vouchers:</a:t>
            </a:r>
            <a:r>
              <a:rPr lang="en" sz="1200">
                <a:solidFill>
                  <a:schemeClr val="dk1"/>
                </a:solidFill>
              </a:rPr>
              <a:t> It is used to inform customers about exciting offers and vouchers. This will help the cafe promote its services and attract new customers. The tab should be easy to use and allow customers to sign up for updates based on their preferences.</a:t>
            </a:r>
            <a:endParaRPr sz="1200">
              <a:solidFill>
                <a:schemeClr val="dk1"/>
              </a:solidFill>
            </a:endParaRPr>
          </a:p>
          <a:p>
            <a:pPr marL="0" lvl="0" indent="0" algn="just" rtl="0">
              <a:lnSpc>
                <a:spcPct val="115000"/>
              </a:lnSpc>
              <a:spcBef>
                <a:spcPts val="1100"/>
              </a:spcBef>
              <a:spcAft>
                <a:spcPts val="0"/>
              </a:spcAft>
              <a:buNone/>
            </a:pPr>
            <a:endParaRPr sz="1200">
              <a:solidFill>
                <a:schemeClr val="dk1"/>
              </a:solidFill>
            </a:endParaRPr>
          </a:p>
          <a:p>
            <a:pPr marL="914400" lvl="0" indent="0" algn="just" rtl="0">
              <a:lnSpc>
                <a:spcPct val="115000"/>
              </a:lnSpc>
              <a:spcBef>
                <a:spcPts val="1100"/>
              </a:spcBef>
              <a:spcAft>
                <a:spcPts val="1100"/>
              </a:spcAft>
              <a:buNone/>
            </a:pPr>
            <a:endParaRPr sz="1100">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9"/>
          <p:cNvSpPr txBox="1">
            <a:spLocks noGrp="1"/>
          </p:cNvSpPr>
          <p:nvPr>
            <p:ph type="title"/>
          </p:nvPr>
        </p:nvSpPr>
        <p:spPr>
          <a:xfrm>
            <a:off x="866775" y="729854"/>
            <a:ext cx="6571200" cy="5310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Clr>
                <a:schemeClr val="dk1"/>
              </a:buClr>
              <a:buSzPts val="1100"/>
              <a:buFont typeface="Arial"/>
              <a:buNone/>
            </a:pPr>
            <a:r>
              <a:rPr lang="en"/>
              <a:t>Existing System</a:t>
            </a:r>
            <a:endParaRPr/>
          </a:p>
        </p:txBody>
      </p:sp>
      <p:sp>
        <p:nvSpPr>
          <p:cNvPr id="360" name="Google Shape;360;p39"/>
          <p:cNvSpPr txBox="1">
            <a:spLocks noGrp="1"/>
          </p:cNvSpPr>
          <p:nvPr>
            <p:ph type="body" idx="1"/>
          </p:nvPr>
        </p:nvSpPr>
        <p:spPr>
          <a:xfrm>
            <a:off x="866215" y="1952625"/>
            <a:ext cx="3618900" cy="2562300"/>
          </a:xfrm>
          <a:prstGeom prst="rect">
            <a:avLst/>
          </a:prstGeom>
        </p:spPr>
        <p:txBody>
          <a:bodyPr spcFirstLastPara="1" wrap="square" lIns="68575" tIns="34275" rIns="68575" bIns="34275" anchor="t" anchorCtr="0">
            <a:normAutofit/>
          </a:bodyPr>
          <a:lstStyle/>
          <a:p>
            <a:pPr marL="0" lvl="0" indent="0" algn="l" rtl="0">
              <a:lnSpc>
                <a:spcPct val="115000"/>
              </a:lnSpc>
              <a:spcBef>
                <a:spcPts val="1200"/>
              </a:spcBef>
              <a:spcAft>
                <a:spcPts val="1200"/>
              </a:spcAft>
              <a:buClr>
                <a:schemeClr val="dk1"/>
              </a:buClr>
              <a:buSzPts val="1100"/>
              <a:buFont typeface="Arial"/>
              <a:buNone/>
            </a:pPr>
            <a:r>
              <a:rPr lang="en"/>
              <a:t>Home Page</a:t>
            </a:r>
            <a:endParaRPr/>
          </a:p>
        </p:txBody>
      </p:sp>
      <p:sp>
        <p:nvSpPr>
          <p:cNvPr id="361" name="Google Shape;361;p39"/>
          <p:cNvSpPr txBox="1">
            <a:spLocks noGrp="1"/>
          </p:cNvSpPr>
          <p:nvPr>
            <p:ph type="body" idx="2"/>
          </p:nvPr>
        </p:nvSpPr>
        <p:spPr>
          <a:xfrm>
            <a:off x="4656534" y="1952625"/>
            <a:ext cx="3618900" cy="25623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r>
              <a:rPr lang="en"/>
              <a:t>Menu Page</a:t>
            </a:r>
            <a:endParaRPr/>
          </a:p>
        </p:txBody>
      </p:sp>
      <p:pic>
        <p:nvPicPr>
          <p:cNvPr id="362" name="Google Shape;362;p39"/>
          <p:cNvPicPr preferRelativeResize="0"/>
          <p:nvPr/>
        </p:nvPicPr>
        <p:blipFill>
          <a:blip r:embed="rId3">
            <a:alphaModFix/>
          </a:blip>
          <a:stretch>
            <a:fillRect/>
          </a:stretch>
        </p:blipFill>
        <p:spPr>
          <a:xfrm>
            <a:off x="1018650" y="2904450"/>
            <a:ext cx="3314049" cy="1610475"/>
          </a:xfrm>
          <a:prstGeom prst="rect">
            <a:avLst/>
          </a:prstGeom>
          <a:noFill/>
          <a:ln>
            <a:noFill/>
          </a:ln>
        </p:spPr>
      </p:pic>
      <p:pic>
        <p:nvPicPr>
          <p:cNvPr id="363" name="Google Shape;363;p39"/>
          <p:cNvPicPr preferRelativeResize="0"/>
          <p:nvPr/>
        </p:nvPicPr>
        <p:blipFill>
          <a:blip r:embed="rId4">
            <a:alphaModFix/>
          </a:blip>
          <a:stretch>
            <a:fillRect/>
          </a:stretch>
        </p:blipFill>
        <p:spPr>
          <a:xfrm>
            <a:off x="5031250" y="2795101"/>
            <a:ext cx="3472175" cy="17198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on Boardroom">
  <a:themeElements>
    <a:clrScheme name="Ion Boardroom">
      <a:dk1>
        <a:srgbClr val="000000"/>
      </a:dk1>
      <a:lt1>
        <a:srgbClr val="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839</Words>
  <Application>Microsoft Macintosh PowerPoint</Application>
  <PresentationFormat>On-screen Show (16:9)</PresentationFormat>
  <Paragraphs>119</Paragraphs>
  <Slides>20</Slides>
  <Notes>20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20</vt:i4>
      </vt:variant>
    </vt:vector>
  </HeadingPairs>
  <TitlesOfParts>
    <vt:vector size="27" baseType="lpstr">
      <vt:lpstr>Century Gothic</vt:lpstr>
      <vt:lpstr>Noto Sans Symbols</vt:lpstr>
      <vt:lpstr>Arial</vt:lpstr>
      <vt:lpstr>Times New Roman</vt:lpstr>
      <vt:lpstr>Calibri</vt:lpstr>
      <vt:lpstr>Simple Light</vt:lpstr>
      <vt:lpstr>Ion Boardroom</vt:lpstr>
      <vt:lpstr>Template for a Café - Leisure Square VARCONS TECHNOLOGY PVT LTD</vt:lpstr>
      <vt:lpstr>Abstract</vt:lpstr>
      <vt:lpstr>OFFER LETTER</vt:lpstr>
      <vt:lpstr>Outline</vt:lpstr>
      <vt:lpstr>INTRODUCTION</vt:lpstr>
      <vt:lpstr>About The Company</vt:lpstr>
      <vt:lpstr>Scope Of The Project</vt:lpstr>
      <vt:lpstr>Task Performed</vt:lpstr>
      <vt:lpstr>Existing System</vt:lpstr>
      <vt:lpstr>Existing System</vt:lpstr>
      <vt:lpstr>Existing System</vt:lpstr>
      <vt:lpstr>Redesigned System</vt:lpstr>
      <vt:lpstr>Redesigned System</vt:lpstr>
      <vt:lpstr>Redesigned System</vt:lpstr>
      <vt:lpstr>Redesigned System</vt:lpstr>
      <vt:lpstr>Tool Used For Building Models</vt:lpstr>
      <vt:lpstr>Conclusion</vt:lpstr>
      <vt:lpstr>COMPLETION CERTIFICATE </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a Café - Leisure Square VARCONS TECHNOLOGY PVT LTD</dc:title>
  <cp:lastModifiedBy>Keerthi Reddy</cp:lastModifiedBy>
  <cp:revision>1</cp:revision>
  <dcterms:modified xsi:type="dcterms:W3CDTF">2023-05-02T05:47:53Z</dcterms:modified>
</cp:coreProperties>
</file>